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Lst>
  <p:sldSz cy="5143500" cx="9144000"/>
  <p:notesSz cx="6858000" cy="9144000"/>
  <p:embeddedFontLst>
    <p:embeddedFont>
      <p:font typeface="Nunito"/>
      <p:regular r:id="rId26"/>
      <p:bold r:id="rId27"/>
      <p:italic r:id="rId28"/>
      <p:boldItalic r:id="rId29"/>
    </p:embeddedFont>
    <p:embeddedFont>
      <p:font typeface="Maven Pro"/>
      <p:regular r:id="rId30"/>
      <p:bold r:id="rId3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5.xml"/><Relationship Id="rId22" Type="http://schemas.openxmlformats.org/officeDocument/2006/relationships/slide" Target="slides/slide17.xml"/><Relationship Id="rId21" Type="http://schemas.openxmlformats.org/officeDocument/2006/relationships/slide" Target="slides/slide16.xml"/><Relationship Id="rId24" Type="http://schemas.openxmlformats.org/officeDocument/2006/relationships/slide" Target="slides/slide19.xml"/><Relationship Id="rId23" Type="http://schemas.openxmlformats.org/officeDocument/2006/relationships/slide" Target="slides/slide18.xml"/><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26" Type="http://schemas.openxmlformats.org/officeDocument/2006/relationships/font" Target="fonts/Nunito-regular.fntdata"/><Relationship Id="rId25" Type="http://schemas.openxmlformats.org/officeDocument/2006/relationships/slide" Target="slides/slide20.xml"/><Relationship Id="rId28" Type="http://schemas.openxmlformats.org/officeDocument/2006/relationships/font" Target="fonts/Nunito-italic.fntdata"/><Relationship Id="rId27" Type="http://schemas.openxmlformats.org/officeDocument/2006/relationships/font" Target="fonts/Nunito-bold.fntdata"/><Relationship Id="rId5" Type="http://schemas.openxmlformats.org/officeDocument/2006/relationships/notesMaster" Target="notesMasters/notesMaster1.xml"/><Relationship Id="rId6" Type="http://schemas.openxmlformats.org/officeDocument/2006/relationships/slide" Target="slides/slide1.xml"/><Relationship Id="rId29" Type="http://schemas.openxmlformats.org/officeDocument/2006/relationships/font" Target="fonts/Nunito-boldItalic.fntdata"/><Relationship Id="rId7" Type="http://schemas.openxmlformats.org/officeDocument/2006/relationships/slide" Target="slides/slide2.xml"/><Relationship Id="rId8" Type="http://schemas.openxmlformats.org/officeDocument/2006/relationships/slide" Target="slides/slide3.xml"/><Relationship Id="rId31" Type="http://schemas.openxmlformats.org/officeDocument/2006/relationships/font" Target="fonts/MavenPro-bold.fntdata"/><Relationship Id="rId30" Type="http://schemas.openxmlformats.org/officeDocument/2006/relationships/font" Target="fonts/MavenPro-regular.fntdata"/><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kimbols.be/mobiliteit/info-mobiliteit/geleidelijnen-voor-blinden-en-slechtzienden-3.html" TargetMode="Externa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3" name="Shape 273"/>
        <p:cNvGrpSpPr/>
        <p:nvPr/>
      </p:nvGrpSpPr>
      <p:grpSpPr>
        <a:xfrm>
          <a:off x="0" y="0"/>
          <a:ext cx="0" cy="0"/>
          <a:chOff x="0" y="0"/>
          <a:chExt cx="0" cy="0"/>
        </a:xfrm>
      </p:grpSpPr>
      <p:sp>
        <p:nvSpPr>
          <p:cNvPr id="274" name="Google Shape;274;p:notes"/>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p:spPr>
      </p:sp>
      <p:sp>
        <p:nvSpPr>
          <p:cNvPr id="275" name="Google Shape;275;p: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5" name="Shape 345"/>
        <p:cNvGrpSpPr/>
        <p:nvPr/>
      </p:nvGrpSpPr>
      <p:grpSpPr>
        <a:xfrm>
          <a:off x="0" y="0"/>
          <a:ext cx="0" cy="0"/>
          <a:chOff x="0" y="0"/>
          <a:chExt cx="0" cy="0"/>
        </a:xfrm>
      </p:grpSpPr>
      <p:sp>
        <p:nvSpPr>
          <p:cNvPr id="346" name="Google Shape;346;g33a7da58d5d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47" name="Google Shape;347;g33a7da58d5d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nl"/>
              <a:t>Pokémon go, Strava en gerelateerde apps, snapchat kaart, maar ook voor onderzoek en humanitaire hulp</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6" name="Shape 356"/>
        <p:cNvGrpSpPr/>
        <p:nvPr/>
      </p:nvGrpSpPr>
      <p:grpSpPr>
        <a:xfrm>
          <a:off x="0" y="0"/>
          <a:ext cx="0" cy="0"/>
          <a:chOff x="0" y="0"/>
          <a:chExt cx="0" cy="0"/>
        </a:xfrm>
      </p:grpSpPr>
      <p:sp>
        <p:nvSpPr>
          <p:cNvPr id="357" name="Google Shape;357;g33a7da58d5d_0_2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58" name="Google Shape;358;g33a7da58d5d_0_2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nl"/>
              <a:t>Hoe zit het in elkaar?</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4" name="Shape 364"/>
        <p:cNvGrpSpPr/>
        <p:nvPr/>
      </p:nvGrpSpPr>
      <p:grpSpPr>
        <a:xfrm>
          <a:off x="0" y="0"/>
          <a:ext cx="0" cy="0"/>
          <a:chOff x="0" y="0"/>
          <a:chExt cx="0" cy="0"/>
        </a:xfrm>
      </p:grpSpPr>
      <p:sp>
        <p:nvSpPr>
          <p:cNvPr id="365" name="Google Shape;365;g33b7588d091_0_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66" name="Google Shape;366;g33b7588d091_0_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9" name="Shape 369"/>
        <p:cNvGrpSpPr/>
        <p:nvPr/>
      </p:nvGrpSpPr>
      <p:grpSpPr>
        <a:xfrm>
          <a:off x="0" y="0"/>
          <a:ext cx="0" cy="0"/>
          <a:chOff x="0" y="0"/>
          <a:chExt cx="0" cy="0"/>
        </a:xfrm>
      </p:grpSpPr>
      <p:sp>
        <p:nvSpPr>
          <p:cNvPr id="370" name="Google Shape;370;g33d7df4ece1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71" name="Google Shape;371;g33d7df4ece1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nl"/>
              <a:t>We delen de klas in groepjes van drie, en jullie gaan de breedte van ingangen en de hoogte van de drempels gaan meten.</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0" name="Shape 400"/>
        <p:cNvGrpSpPr/>
        <p:nvPr/>
      </p:nvGrpSpPr>
      <p:grpSpPr>
        <a:xfrm>
          <a:off x="0" y="0"/>
          <a:ext cx="0" cy="0"/>
          <a:chOff x="0" y="0"/>
          <a:chExt cx="0" cy="0"/>
        </a:xfrm>
      </p:grpSpPr>
      <p:sp>
        <p:nvSpPr>
          <p:cNvPr id="401" name="Google Shape;401;g33f0b5b0e99_0_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02" name="Google Shape;402;g33f0b5b0e99_0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9" name="Shape 409"/>
        <p:cNvGrpSpPr/>
        <p:nvPr/>
      </p:nvGrpSpPr>
      <p:grpSpPr>
        <a:xfrm>
          <a:off x="0" y="0"/>
          <a:ext cx="0" cy="0"/>
          <a:chOff x="0" y="0"/>
          <a:chExt cx="0" cy="0"/>
        </a:xfrm>
      </p:grpSpPr>
      <p:sp>
        <p:nvSpPr>
          <p:cNvPr id="410" name="Google Shape;410;g33f0b5b0e99_0_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11" name="Google Shape;411;g33f0b5b0e99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0" name="Shape 420"/>
        <p:cNvGrpSpPr/>
        <p:nvPr/>
      </p:nvGrpSpPr>
      <p:grpSpPr>
        <a:xfrm>
          <a:off x="0" y="0"/>
          <a:ext cx="0" cy="0"/>
          <a:chOff x="0" y="0"/>
          <a:chExt cx="0" cy="0"/>
        </a:xfrm>
      </p:grpSpPr>
      <p:sp>
        <p:nvSpPr>
          <p:cNvPr id="421" name="Google Shape;421;g35d5cb6bfc7_0_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2" name="Google Shape;422;g35d5cb6bfc7_0_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6" name="Shape 426"/>
        <p:cNvGrpSpPr/>
        <p:nvPr/>
      </p:nvGrpSpPr>
      <p:grpSpPr>
        <a:xfrm>
          <a:off x="0" y="0"/>
          <a:ext cx="0" cy="0"/>
          <a:chOff x="0" y="0"/>
          <a:chExt cx="0" cy="0"/>
        </a:xfrm>
      </p:grpSpPr>
      <p:sp>
        <p:nvSpPr>
          <p:cNvPr id="427" name="Google Shape;427;g35d5cb6bfc7_0_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28" name="Google Shape;428;g35d5cb6bfc7_0_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nl" u="sng">
                <a:solidFill>
                  <a:schemeClr val="hlink"/>
                </a:solidFill>
                <a:hlinkClick r:id="rId2"/>
              </a:rPr>
              <a:t>https://www.kimbols.be/mobiliteit/info-mobiliteit/geleidelijnen-voor-blinden-en-slechtzienden-3.html</a:t>
            </a:r>
            <a:r>
              <a:rPr lang="nl"/>
              <a:t>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8" name="Shape 438"/>
        <p:cNvGrpSpPr/>
        <p:nvPr/>
      </p:nvGrpSpPr>
      <p:grpSpPr>
        <a:xfrm>
          <a:off x="0" y="0"/>
          <a:ext cx="0" cy="0"/>
          <a:chOff x="0" y="0"/>
          <a:chExt cx="0" cy="0"/>
        </a:xfrm>
      </p:grpSpPr>
      <p:sp>
        <p:nvSpPr>
          <p:cNvPr id="439" name="Google Shape;439;g33dbffd390e_0_5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0" name="Google Shape;440;g33dbffd390e_0_5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4" name="Shape 444"/>
        <p:cNvGrpSpPr/>
        <p:nvPr/>
      </p:nvGrpSpPr>
      <p:grpSpPr>
        <a:xfrm>
          <a:off x="0" y="0"/>
          <a:ext cx="0" cy="0"/>
          <a:chOff x="0" y="0"/>
          <a:chExt cx="0" cy="0"/>
        </a:xfrm>
      </p:grpSpPr>
      <p:sp>
        <p:nvSpPr>
          <p:cNvPr id="445" name="Google Shape;445;g33dbffd390e_0_4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46" name="Google Shape;446;g33dbffd390e_0_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9" name="Shape 279"/>
        <p:cNvGrpSpPr/>
        <p:nvPr/>
      </p:nvGrpSpPr>
      <p:grpSpPr>
        <a:xfrm>
          <a:off x="0" y="0"/>
          <a:ext cx="0" cy="0"/>
          <a:chOff x="0" y="0"/>
          <a:chExt cx="0" cy="0"/>
        </a:xfrm>
      </p:grpSpPr>
      <p:sp>
        <p:nvSpPr>
          <p:cNvPr id="280" name="Google Shape;280;g33a7da58d5d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1" name="Google Shape;281;g33a7da58d5d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nl"/>
              <a:t>Deze presentatie hoort bij het lespakket ‘Toegankelijkheid in kaart’, ontwikkeld in het kader van het eindwerk van Emma Bekaert en Pieter Vander Vennet aan de Universiteit Gent.</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5" name="Shape 455"/>
        <p:cNvGrpSpPr/>
        <p:nvPr/>
      </p:nvGrpSpPr>
      <p:grpSpPr>
        <a:xfrm>
          <a:off x="0" y="0"/>
          <a:ext cx="0" cy="0"/>
          <a:chOff x="0" y="0"/>
          <a:chExt cx="0" cy="0"/>
        </a:xfrm>
      </p:grpSpPr>
      <p:sp>
        <p:nvSpPr>
          <p:cNvPr id="456" name="Google Shape;456;g33dbffd390e_0_7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57" name="Google Shape;457;g33dbffd390e_0_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4" name="Shape 294"/>
        <p:cNvGrpSpPr/>
        <p:nvPr/>
      </p:nvGrpSpPr>
      <p:grpSpPr>
        <a:xfrm>
          <a:off x="0" y="0"/>
          <a:ext cx="0" cy="0"/>
          <a:chOff x="0" y="0"/>
          <a:chExt cx="0" cy="0"/>
        </a:xfrm>
      </p:grpSpPr>
      <p:sp>
        <p:nvSpPr>
          <p:cNvPr id="295" name="Google Shape;295;g33a7da58d5d_0_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96" name="Google Shape;296;g33a7da58d5d_0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3" name="Shape 303"/>
        <p:cNvGrpSpPr/>
        <p:nvPr/>
      </p:nvGrpSpPr>
      <p:grpSpPr>
        <a:xfrm>
          <a:off x="0" y="0"/>
          <a:ext cx="0" cy="0"/>
          <a:chOff x="0" y="0"/>
          <a:chExt cx="0" cy="0"/>
        </a:xfrm>
      </p:grpSpPr>
      <p:sp>
        <p:nvSpPr>
          <p:cNvPr id="304" name="Google Shape;304;g33a7da58d5d_0_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05" name="Google Shape;305;g33a7da58d5d_0_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8" name="Shape 308"/>
        <p:cNvGrpSpPr/>
        <p:nvPr/>
      </p:nvGrpSpPr>
      <p:grpSpPr>
        <a:xfrm>
          <a:off x="0" y="0"/>
          <a:ext cx="0" cy="0"/>
          <a:chOff x="0" y="0"/>
          <a:chExt cx="0" cy="0"/>
        </a:xfrm>
      </p:grpSpPr>
      <p:sp>
        <p:nvSpPr>
          <p:cNvPr id="309" name="Google Shape;309;g33a7da58d5d_0_4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0" name="Google Shape;310;g33a7da58d5d_0_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nl"/>
              <a:t>Wat is de openbare ruimte</a:t>
            </a:r>
            <a:endParaRPr/>
          </a:p>
          <a:p>
            <a:pPr indent="-298450" lvl="0" marL="457200" rtl="0" algn="l">
              <a:spcBef>
                <a:spcPts val="0"/>
              </a:spcBef>
              <a:spcAft>
                <a:spcPts val="0"/>
              </a:spcAft>
              <a:buSzPts val="1100"/>
              <a:buChar char="-"/>
            </a:pPr>
            <a:r>
              <a:rPr lang="nl"/>
              <a:t>Openbaar? (voor iedereen)</a:t>
            </a:r>
            <a:endParaRPr/>
          </a:p>
          <a:p>
            <a:pPr indent="-298450" lvl="0" marL="457200" rtl="0" algn="l">
              <a:spcBef>
                <a:spcPts val="0"/>
              </a:spcBef>
              <a:spcAft>
                <a:spcPts val="0"/>
              </a:spcAft>
              <a:buSzPts val="1100"/>
              <a:buChar char="-"/>
            </a:pPr>
            <a:r>
              <a:rPr lang="nl"/>
              <a:t>Voorbeelden: park, straat, speelplein</a:t>
            </a:r>
            <a:endParaRPr/>
          </a:p>
          <a:p>
            <a:pPr indent="-298450" lvl="0" marL="457200" rtl="0" algn="l">
              <a:spcBef>
                <a:spcPts val="0"/>
              </a:spcBef>
              <a:spcAft>
                <a:spcPts val="0"/>
              </a:spcAft>
              <a:buSzPts val="1100"/>
              <a:buChar char="-"/>
            </a:pPr>
            <a:r>
              <a:rPr lang="nl"/>
              <a:t>Wie onderhoudt dit? Iedereen, maar ook de gemeente</a:t>
            </a:r>
            <a:endParaRPr/>
          </a:p>
          <a:p>
            <a:pPr indent="-298450" lvl="0" marL="457200" rtl="0" algn="l">
              <a:spcBef>
                <a:spcPts val="0"/>
              </a:spcBef>
              <a:spcAft>
                <a:spcPts val="0"/>
              </a:spcAft>
              <a:buSzPts val="1100"/>
              <a:buChar char="-"/>
            </a:pPr>
            <a:r>
              <a:rPr lang="nl"/>
              <a:t>Wie legt dit aan? De gemeente &gt;&gt; ruimtelijke inrichting, het inrichten van de ruimte</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3" name="Shape 313"/>
        <p:cNvGrpSpPr/>
        <p:nvPr/>
      </p:nvGrpSpPr>
      <p:grpSpPr>
        <a:xfrm>
          <a:off x="0" y="0"/>
          <a:ext cx="0" cy="0"/>
          <a:chOff x="0" y="0"/>
          <a:chExt cx="0" cy="0"/>
        </a:xfrm>
      </p:grpSpPr>
      <p:sp>
        <p:nvSpPr>
          <p:cNvPr id="314" name="Google Shape;314;g33a7da58d5d_0_28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5" name="Google Shape;315;g33a7da58d5d_0_2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nl"/>
              <a:t>Filmpje vrtnws waarin iemand de geleidenstroken volgt om van de school naar zijn trein te gaan (2:30 ong)</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0" name="Shape 320"/>
        <p:cNvGrpSpPr/>
        <p:nvPr/>
      </p:nvGrpSpPr>
      <p:grpSpPr>
        <a:xfrm>
          <a:off x="0" y="0"/>
          <a:ext cx="0" cy="0"/>
          <a:chOff x="0" y="0"/>
          <a:chExt cx="0" cy="0"/>
        </a:xfrm>
      </p:grpSpPr>
      <p:sp>
        <p:nvSpPr>
          <p:cNvPr id="321" name="Google Shape;321;g33a7da58d5d_0_28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2" name="Google Shape;322;g33a7da58d5d_0_28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nl"/>
              <a:t>Filmpje van vrtnws waarin 2 rolstoelgebruikers een toertje doen in Gent (5:50 ong)</a:t>
            </a:r>
            <a:endParaRPr/>
          </a:p>
          <a:p>
            <a:pPr indent="0" lvl="0" marL="0" rtl="0" algn="l">
              <a:spcBef>
                <a:spcPts val="0"/>
              </a:spcBef>
              <a:spcAft>
                <a:spcPts val="0"/>
              </a:spcAft>
              <a:buNone/>
            </a:pPr>
            <a:r>
              <a:rPr lang="nl"/>
              <a:t>Covert vanalles:</a:t>
            </a:r>
            <a:endParaRPr/>
          </a:p>
          <a:p>
            <a:pPr indent="-298450" lvl="0" marL="457200" rtl="0" algn="l">
              <a:spcBef>
                <a:spcPts val="0"/>
              </a:spcBef>
              <a:spcAft>
                <a:spcPts val="0"/>
              </a:spcAft>
              <a:buSzPts val="1100"/>
              <a:buChar char="-"/>
            </a:pPr>
            <a:r>
              <a:rPr lang="nl"/>
              <a:t>Een jonge vrouw zit door een ongeval in een rolstoel (iedereen kan opeens in die situatie komen)</a:t>
            </a:r>
            <a:endParaRPr/>
          </a:p>
          <a:p>
            <a:pPr indent="-298450" lvl="0" marL="457200" rtl="0" algn="l">
              <a:spcBef>
                <a:spcPts val="0"/>
              </a:spcBef>
              <a:spcAft>
                <a:spcPts val="0"/>
              </a:spcAft>
              <a:buSzPts val="1100"/>
              <a:buChar char="-"/>
            </a:pPr>
            <a:r>
              <a:rPr lang="nl"/>
              <a:t>Je ziet een lift, een ingang van een restaurant, de stoep, een wc (die dan toch niet toegankelijk is)</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7" name="Shape 327"/>
        <p:cNvGrpSpPr/>
        <p:nvPr/>
      </p:nvGrpSpPr>
      <p:grpSpPr>
        <a:xfrm>
          <a:off x="0" y="0"/>
          <a:ext cx="0" cy="0"/>
          <a:chOff x="0" y="0"/>
          <a:chExt cx="0" cy="0"/>
        </a:xfrm>
      </p:grpSpPr>
      <p:sp>
        <p:nvSpPr>
          <p:cNvPr id="328" name="Google Shape;328;g33a7da58d5d_0_29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29" name="Google Shape;329;g33a7da58d5d_0_2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6" name="Shape 336"/>
        <p:cNvGrpSpPr/>
        <p:nvPr/>
      </p:nvGrpSpPr>
      <p:grpSpPr>
        <a:xfrm>
          <a:off x="0" y="0"/>
          <a:ext cx="0" cy="0"/>
          <a:chOff x="0" y="0"/>
          <a:chExt cx="0" cy="0"/>
        </a:xfrm>
      </p:grpSpPr>
      <p:sp>
        <p:nvSpPr>
          <p:cNvPr id="337" name="Google Shape;337;g2dd0fb60c4c_0_74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38" name="Google Shape;338;g2dd0fb60c4c_0_74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nl" sz="1300">
                <a:solidFill>
                  <a:srgbClr val="424242"/>
                </a:solidFill>
                <a:latin typeface="Nunito"/>
                <a:ea typeface="Nunito"/>
                <a:cs typeface="Nunito"/>
                <a:sym typeface="Nunito"/>
              </a:rPr>
              <a:t>Grote databank met gegevens over de alles wat er bestaat (zoals wegen, huizen, speeltuinen, toiletten, bushaltes, )</a:t>
            </a:r>
            <a:endParaRPr sz="1300">
              <a:solidFill>
                <a:srgbClr val="424242"/>
              </a:solidFill>
              <a:latin typeface="Nunito"/>
              <a:ea typeface="Nunito"/>
              <a:cs typeface="Nunito"/>
              <a:sym typeface="Nunito"/>
            </a:endParaRPr>
          </a:p>
          <a:p>
            <a:pPr indent="0" lvl="0" marL="0" rtl="0" algn="l">
              <a:lnSpc>
                <a:spcPct val="115000"/>
              </a:lnSpc>
              <a:spcBef>
                <a:spcPts val="1200"/>
              </a:spcBef>
              <a:spcAft>
                <a:spcPts val="1200"/>
              </a:spcAft>
              <a:buClr>
                <a:schemeClr val="dk1"/>
              </a:buClr>
              <a:buSzPts val="1100"/>
              <a:buFont typeface="Arial"/>
              <a:buNone/>
            </a:pPr>
            <a:r>
              <a:rPr lang="nl" sz="1300">
                <a:solidFill>
                  <a:srgbClr val="424242"/>
                </a:solidFill>
                <a:latin typeface="Nunito"/>
                <a:ea typeface="Nunito"/>
                <a:cs typeface="Nunito"/>
                <a:sym typeface="Nunito"/>
              </a:rPr>
              <a:t>Iedereen mag die data aanvullen én gebruiken, voor wat dan ook</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bg>
      <p:bgPr>
        <a:solidFill>
          <a:schemeClr val="accent3"/>
        </a:solidFill>
      </p:bgPr>
    </p:bg>
    <p:spTree>
      <p:nvGrpSpPr>
        <p:cNvPr id="9" name="Shape 9"/>
        <p:cNvGrpSpPr/>
        <p:nvPr/>
      </p:nvGrpSpPr>
      <p:grpSpPr>
        <a:xfrm>
          <a:off x="0" y="0"/>
          <a:ext cx="0" cy="0"/>
          <a:chOff x="0" y="0"/>
          <a:chExt cx="0" cy="0"/>
        </a:xfrm>
      </p:grpSpPr>
      <p:grpSp>
        <p:nvGrpSpPr>
          <p:cNvPr id="10" name="Google Shape;10;p2"/>
          <p:cNvGrpSpPr/>
          <p:nvPr/>
        </p:nvGrpSpPr>
        <p:grpSpPr>
          <a:xfrm>
            <a:off x="7343003" y="3409675"/>
            <a:ext cx="1691422" cy="1732548"/>
            <a:chOff x="7343003" y="3409675"/>
            <a:chExt cx="1691422" cy="1732548"/>
          </a:xfrm>
        </p:grpSpPr>
        <p:grpSp>
          <p:nvGrpSpPr>
            <p:cNvPr id="11" name="Google Shape;11;p2"/>
            <p:cNvGrpSpPr/>
            <p:nvPr/>
          </p:nvGrpSpPr>
          <p:grpSpPr>
            <a:xfrm>
              <a:off x="7343003" y="4453711"/>
              <a:ext cx="316800" cy="688513"/>
              <a:chOff x="7343003" y="4453711"/>
              <a:chExt cx="316800" cy="688513"/>
            </a:xfrm>
          </p:grpSpPr>
          <p:sp>
            <p:nvSpPr>
              <p:cNvPr id="12" name="Google Shape;12;p2"/>
              <p:cNvSpPr/>
              <p:nvPr/>
            </p:nvSpPr>
            <p:spPr>
              <a:xfrm>
                <a:off x="7343003" y="4453711"/>
                <a:ext cx="316800" cy="688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 name="Google Shape;13;p2"/>
              <p:cNvSpPr/>
              <p:nvPr/>
            </p:nvSpPr>
            <p:spPr>
              <a:xfrm>
                <a:off x="7343003" y="4801723"/>
                <a:ext cx="316800" cy="340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4" name="Google Shape;14;p2"/>
            <p:cNvGrpSpPr/>
            <p:nvPr/>
          </p:nvGrpSpPr>
          <p:grpSpPr>
            <a:xfrm>
              <a:off x="7801210" y="4105700"/>
              <a:ext cx="316800" cy="1036523"/>
              <a:chOff x="7801210" y="4105700"/>
              <a:chExt cx="316800" cy="1036523"/>
            </a:xfrm>
          </p:grpSpPr>
          <p:sp>
            <p:nvSpPr>
              <p:cNvPr id="15" name="Google Shape;15;p2"/>
              <p:cNvSpPr/>
              <p:nvPr/>
            </p:nvSpPr>
            <p:spPr>
              <a:xfrm>
                <a:off x="7801210" y="4453711"/>
                <a:ext cx="316800" cy="688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 name="Google Shape;16;p2"/>
              <p:cNvSpPr/>
              <p:nvPr/>
            </p:nvSpPr>
            <p:spPr>
              <a:xfrm>
                <a:off x="7801210" y="4105700"/>
                <a:ext cx="316800" cy="1036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 name="Google Shape;17;p2"/>
              <p:cNvSpPr/>
              <p:nvPr/>
            </p:nvSpPr>
            <p:spPr>
              <a:xfrm>
                <a:off x="7801210" y="4801723"/>
                <a:ext cx="316800" cy="340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8" name="Google Shape;18;p2"/>
            <p:cNvGrpSpPr/>
            <p:nvPr/>
          </p:nvGrpSpPr>
          <p:grpSpPr>
            <a:xfrm>
              <a:off x="8259418" y="3757688"/>
              <a:ext cx="316800" cy="1384535"/>
              <a:chOff x="8259418" y="3757688"/>
              <a:chExt cx="316800" cy="1384535"/>
            </a:xfrm>
          </p:grpSpPr>
          <p:sp>
            <p:nvSpPr>
              <p:cNvPr id="19" name="Google Shape;19;p2"/>
              <p:cNvSpPr/>
              <p:nvPr/>
            </p:nvSpPr>
            <p:spPr>
              <a:xfrm>
                <a:off x="8259418" y="4453711"/>
                <a:ext cx="316800" cy="688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 name="Google Shape;20;p2"/>
              <p:cNvSpPr/>
              <p:nvPr/>
            </p:nvSpPr>
            <p:spPr>
              <a:xfrm>
                <a:off x="8259418" y="3757688"/>
                <a:ext cx="316800" cy="1384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 name="Google Shape;21;p2"/>
              <p:cNvSpPr/>
              <p:nvPr/>
            </p:nvSpPr>
            <p:spPr>
              <a:xfrm>
                <a:off x="8259418" y="4105700"/>
                <a:ext cx="316800" cy="1036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 name="Google Shape;22;p2"/>
              <p:cNvSpPr/>
              <p:nvPr/>
            </p:nvSpPr>
            <p:spPr>
              <a:xfrm>
                <a:off x="8259418" y="4801723"/>
                <a:ext cx="316800" cy="340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3" name="Google Shape;23;p2"/>
            <p:cNvGrpSpPr/>
            <p:nvPr/>
          </p:nvGrpSpPr>
          <p:grpSpPr>
            <a:xfrm>
              <a:off x="8717625" y="3409675"/>
              <a:ext cx="316800" cy="1732548"/>
              <a:chOff x="8717625" y="3409675"/>
              <a:chExt cx="316800" cy="1732548"/>
            </a:xfrm>
          </p:grpSpPr>
          <p:sp>
            <p:nvSpPr>
              <p:cNvPr id="24" name="Google Shape;24;p2"/>
              <p:cNvSpPr/>
              <p:nvPr/>
            </p:nvSpPr>
            <p:spPr>
              <a:xfrm>
                <a:off x="8717625" y="4453711"/>
                <a:ext cx="316800" cy="688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 name="Google Shape;25;p2"/>
              <p:cNvSpPr/>
              <p:nvPr/>
            </p:nvSpPr>
            <p:spPr>
              <a:xfrm>
                <a:off x="8717625" y="3757688"/>
                <a:ext cx="316800" cy="1384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 name="Google Shape;26;p2"/>
              <p:cNvSpPr/>
              <p:nvPr/>
            </p:nvSpPr>
            <p:spPr>
              <a:xfrm>
                <a:off x="8717625" y="4105700"/>
                <a:ext cx="316800" cy="1036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 name="Google Shape;27;p2"/>
              <p:cNvSpPr/>
              <p:nvPr/>
            </p:nvSpPr>
            <p:spPr>
              <a:xfrm>
                <a:off x="8717625" y="3409675"/>
                <a:ext cx="316800" cy="1732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 name="Google Shape;28;p2"/>
              <p:cNvSpPr/>
              <p:nvPr/>
            </p:nvSpPr>
            <p:spPr>
              <a:xfrm>
                <a:off x="8717625" y="4801723"/>
                <a:ext cx="316800" cy="340500"/>
              </a:xfrm>
              <a:prstGeom prst="round2SameRect">
                <a:avLst>
                  <a:gd fmla="val 50000" name="adj1"/>
                  <a:gd fmla="val 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nvGrpSpPr>
          <p:cNvPr id="29" name="Google Shape;29;p2"/>
          <p:cNvGrpSpPr/>
          <p:nvPr/>
        </p:nvGrpSpPr>
        <p:grpSpPr>
          <a:xfrm>
            <a:off x="5043503" y="0"/>
            <a:ext cx="3814072" cy="3839102"/>
            <a:chOff x="5043503" y="0"/>
            <a:chExt cx="3814072" cy="3839102"/>
          </a:xfrm>
        </p:grpSpPr>
        <p:sp>
          <p:nvSpPr>
            <p:cNvPr id="30" name="Google Shape;30;p2"/>
            <p:cNvSpPr/>
            <p:nvPr/>
          </p:nvSpPr>
          <p:spPr>
            <a:xfrm>
              <a:off x="8460975" y="1817775"/>
              <a:ext cx="396600" cy="396600"/>
            </a:xfrm>
            <a:prstGeom prst="ellipse">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 name="Google Shape;31;p2"/>
            <p:cNvSpPr/>
            <p:nvPr/>
          </p:nvSpPr>
          <p:spPr>
            <a:xfrm rot="-9830444">
              <a:off x="6469759" y="3480728"/>
              <a:ext cx="320148" cy="320148"/>
            </a:xfrm>
            <a:prstGeom prst="ellipse">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2" name="Google Shape;32;p2"/>
            <p:cNvGrpSpPr/>
            <p:nvPr/>
          </p:nvGrpSpPr>
          <p:grpSpPr>
            <a:xfrm>
              <a:off x="7647812" y="2704283"/>
              <a:ext cx="635219" cy="635219"/>
              <a:chOff x="6725724" y="2701260"/>
              <a:chExt cx="1208101" cy="1208100"/>
            </a:xfrm>
          </p:grpSpPr>
          <p:sp>
            <p:nvSpPr>
              <p:cNvPr id="33" name="Google Shape;33;p2"/>
              <p:cNvSpPr/>
              <p:nvPr/>
            </p:nvSpPr>
            <p:spPr>
              <a:xfrm rot="5400000">
                <a:off x="6725725" y="2701260"/>
                <a:ext cx="1208100" cy="1208100"/>
              </a:xfrm>
              <a:prstGeom prst="ellipse">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 name="Google Shape;34;p2"/>
              <p:cNvSpPr/>
              <p:nvPr/>
            </p:nvSpPr>
            <p:spPr>
              <a:xfrm rot="5400000">
                <a:off x="6725724" y="2701260"/>
                <a:ext cx="1208100" cy="1208100"/>
              </a:xfrm>
              <a:prstGeom prst="pie">
                <a:avLst>
                  <a:gd fmla="val 8244818" name="adj1"/>
                  <a:gd fmla="val 16246175"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5" name="Google Shape;35;p2"/>
              <p:cNvSpPr/>
              <p:nvPr/>
            </p:nvSpPr>
            <p:spPr>
              <a:xfrm rot="5400000">
                <a:off x="6954988" y="2930398"/>
                <a:ext cx="749700" cy="749700"/>
              </a:xfrm>
              <a:prstGeom prst="ellipse">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36" name="Google Shape;36;p2"/>
            <p:cNvSpPr/>
            <p:nvPr/>
          </p:nvSpPr>
          <p:spPr>
            <a:xfrm>
              <a:off x="8460975" y="1817775"/>
              <a:ext cx="396600" cy="396600"/>
            </a:xfrm>
            <a:prstGeom prst="pie">
              <a:avLst>
                <a:gd fmla="val 19376841" name="adj1"/>
                <a:gd fmla="val 1620000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nvGrpSpPr>
            <p:cNvPr id="37" name="Google Shape;37;p2"/>
            <p:cNvGrpSpPr/>
            <p:nvPr/>
          </p:nvGrpSpPr>
          <p:grpSpPr>
            <a:xfrm>
              <a:off x="7952720" y="179238"/>
              <a:ext cx="873165" cy="873003"/>
              <a:chOff x="7754428" y="208725"/>
              <a:chExt cx="541800" cy="541800"/>
            </a:xfrm>
          </p:grpSpPr>
          <p:sp>
            <p:nvSpPr>
              <p:cNvPr id="38" name="Google Shape;38;p2"/>
              <p:cNvSpPr/>
              <p:nvPr/>
            </p:nvSpPr>
            <p:spPr>
              <a:xfrm rot="-8647347">
                <a:off x="7831319" y="285616"/>
                <a:ext cx="388018" cy="388018"/>
              </a:xfrm>
              <a:prstGeom prst="ellipse">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 name="Google Shape;39;p2"/>
              <p:cNvSpPr/>
              <p:nvPr/>
            </p:nvSpPr>
            <p:spPr>
              <a:xfrm rot="-8647347">
                <a:off x="7831319" y="285616"/>
                <a:ext cx="388018" cy="388018"/>
              </a:xfrm>
              <a:prstGeom prst="pie">
                <a:avLst>
                  <a:gd fmla="val 19376841" name="adj1"/>
                  <a:gd fmla="val 12313574"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0" name="Google Shape;40;p2"/>
            <p:cNvSpPr/>
            <p:nvPr/>
          </p:nvSpPr>
          <p:spPr>
            <a:xfrm>
              <a:off x="5399840" y="356365"/>
              <a:ext cx="2577000" cy="2577000"/>
            </a:xfrm>
            <a:prstGeom prst="ellipse">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1" name="Google Shape;41;p2"/>
            <p:cNvSpPr/>
            <p:nvPr/>
          </p:nvSpPr>
          <p:spPr>
            <a:xfrm rot="2043858">
              <a:off x="5503813" y="460310"/>
              <a:ext cx="2369480" cy="2369480"/>
            </a:xfrm>
            <a:prstGeom prst="ellipse">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 name="Google Shape;42;p2"/>
            <p:cNvSpPr/>
            <p:nvPr/>
          </p:nvSpPr>
          <p:spPr>
            <a:xfrm>
              <a:off x="5399795" y="360281"/>
              <a:ext cx="2577000" cy="2577000"/>
            </a:xfrm>
            <a:prstGeom prst="pie">
              <a:avLst>
                <a:gd fmla="val 8801158" name="adj1"/>
                <a:gd fmla="val 1620000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3" name="Google Shape;43;p2"/>
            <p:cNvSpPr/>
            <p:nvPr/>
          </p:nvSpPr>
          <p:spPr>
            <a:xfrm rot="2044777">
              <a:off x="5911449" y="867729"/>
              <a:ext cx="1554223" cy="1554223"/>
            </a:xfrm>
            <a:prstGeom prst="ellipse">
              <a:avLst/>
            </a:prstGeom>
            <a:solidFill>
              <a:schemeClr val="accent3"/>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4" name="Google Shape;44;p2"/>
            <p:cNvSpPr/>
            <p:nvPr/>
          </p:nvSpPr>
          <p:spPr>
            <a:xfrm>
              <a:off x="5399795" y="356358"/>
              <a:ext cx="2577000" cy="2577000"/>
            </a:xfrm>
            <a:prstGeom prst="pie">
              <a:avLst>
                <a:gd fmla="val 12554101" name="adj1"/>
                <a:gd fmla="val 1620000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 name="Google Shape;45;p2"/>
            <p:cNvSpPr/>
            <p:nvPr/>
          </p:nvSpPr>
          <p:spPr>
            <a:xfrm rot="-9830444">
              <a:off x="6469759" y="3480727"/>
              <a:ext cx="320148" cy="320148"/>
            </a:xfrm>
            <a:prstGeom prst="pie">
              <a:avLst>
                <a:gd fmla="val 19376841" name="adj1"/>
                <a:gd fmla="val 16200000" name="adj2"/>
              </a:avLst>
            </a:prstGeom>
            <a:solidFill>
              <a:schemeClr val="lt1">
                <a:alpha val="941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46" name="Google Shape;46;p2"/>
          <p:cNvSpPr txBox="1"/>
          <p:nvPr>
            <p:ph type="ctrTitle"/>
          </p:nvPr>
        </p:nvSpPr>
        <p:spPr>
          <a:xfrm>
            <a:off x="824000" y="1613813"/>
            <a:ext cx="4255500" cy="1872900"/>
          </a:xfrm>
          <a:prstGeom prst="rect">
            <a:avLst/>
          </a:prstGeom>
        </p:spPr>
        <p:txBody>
          <a:bodyPr anchorCtr="0" anchor="ctr" bIns="91425" lIns="91425" spcFirstLastPara="1" rIns="91425" wrap="square" tIns="91425">
            <a:normAutofit/>
          </a:bodyPr>
          <a:lstStyle>
            <a:lvl1pPr lvl="0">
              <a:spcBef>
                <a:spcPts val="0"/>
              </a:spcBef>
              <a:spcAft>
                <a:spcPts val="0"/>
              </a:spcAft>
              <a:buClr>
                <a:schemeClr val="lt1"/>
              </a:buClr>
              <a:buSzPts val="3600"/>
              <a:buNone/>
              <a:defRPr sz="3600">
                <a:solidFill>
                  <a:schemeClr val="lt1"/>
                </a:solidFill>
              </a:defRPr>
            </a:lvl1pPr>
            <a:lvl2pPr lvl="1">
              <a:spcBef>
                <a:spcPts val="0"/>
              </a:spcBef>
              <a:spcAft>
                <a:spcPts val="0"/>
              </a:spcAft>
              <a:buClr>
                <a:schemeClr val="lt1"/>
              </a:buClr>
              <a:buSzPts val="3600"/>
              <a:buNone/>
              <a:defRPr sz="3600">
                <a:solidFill>
                  <a:schemeClr val="lt1"/>
                </a:solidFill>
              </a:defRPr>
            </a:lvl2pPr>
            <a:lvl3pPr lvl="2">
              <a:spcBef>
                <a:spcPts val="0"/>
              </a:spcBef>
              <a:spcAft>
                <a:spcPts val="0"/>
              </a:spcAft>
              <a:buClr>
                <a:schemeClr val="lt1"/>
              </a:buClr>
              <a:buSzPts val="3600"/>
              <a:buNone/>
              <a:defRPr sz="3600">
                <a:solidFill>
                  <a:schemeClr val="lt1"/>
                </a:solidFill>
              </a:defRPr>
            </a:lvl3pPr>
            <a:lvl4pPr lvl="3">
              <a:spcBef>
                <a:spcPts val="0"/>
              </a:spcBef>
              <a:spcAft>
                <a:spcPts val="0"/>
              </a:spcAft>
              <a:buClr>
                <a:schemeClr val="lt1"/>
              </a:buClr>
              <a:buSzPts val="3600"/>
              <a:buNone/>
              <a:defRPr sz="3600">
                <a:solidFill>
                  <a:schemeClr val="lt1"/>
                </a:solidFill>
              </a:defRPr>
            </a:lvl4pPr>
            <a:lvl5pPr lvl="4">
              <a:spcBef>
                <a:spcPts val="0"/>
              </a:spcBef>
              <a:spcAft>
                <a:spcPts val="0"/>
              </a:spcAft>
              <a:buClr>
                <a:schemeClr val="lt1"/>
              </a:buClr>
              <a:buSzPts val="3600"/>
              <a:buNone/>
              <a:defRPr sz="3600">
                <a:solidFill>
                  <a:schemeClr val="lt1"/>
                </a:solidFill>
              </a:defRPr>
            </a:lvl5pPr>
            <a:lvl6pPr lvl="5">
              <a:spcBef>
                <a:spcPts val="0"/>
              </a:spcBef>
              <a:spcAft>
                <a:spcPts val="0"/>
              </a:spcAft>
              <a:buClr>
                <a:schemeClr val="lt1"/>
              </a:buClr>
              <a:buSzPts val="3600"/>
              <a:buNone/>
              <a:defRPr sz="3600">
                <a:solidFill>
                  <a:schemeClr val="lt1"/>
                </a:solidFill>
              </a:defRPr>
            </a:lvl6pPr>
            <a:lvl7pPr lvl="6">
              <a:spcBef>
                <a:spcPts val="0"/>
              </a:spcBef>
              <a:spcAft>
                <a:spcPts val="0"/>
              </a:spcAft>
              <a:buClr>
                <a:schemeClr val="lt1"/>
              </a:buClr>
              <a:buSzPts val="3600"/>
              <a:buNone/>
              <a:defRPr sz="3600">
                <a:solidFill>
                  <a:schemeClr val="lt1"/>
                </a:solidFill>
              </a:defRPr>
            </a:lvl7pPr>
            <a:lvl8pPr lvl="7">
              <a:spcBef>
                <a:spcPts val="0"/>
              </a:spcBef>
              <a:spcAft>
                <a:spcPts val="0"/>
              </a:spcAft>
              <a:buClr>
                <a:schemeClr val="lt1"/>
              </a:buClr>
              <a:buSzPts val="3600"/>
              <a:buNone/>
              <a:defRPr sz="3600">
                <a:solidFill>
                  <a:schemeClr val="lt1"/>
                </a:solidFill>
              </a:defRPr>
            </a:lvl8pPr>
            <a:lvl9pPr lvl="8">
              <a:spcBef>
                <a:spcPts val="0"/>
              </a:spcBef>
              <a:spcAft>
                <a:spcPts val="0"/>
              </a:spcAft>
              <a:buClr>
                <a:schemeClr val="lt1"/>
              </a:buClr>
              <a:buSzPts val="3600"/>
              <a:buNone/>
              <a:defRPr sz="3600">
                <a:solidFill>
                  <a:schemeClr val="lt1"/>
                </a:solidFill>
              </a:defRPr>
            </a:lvl9pPr>
          </a:lstStyle>
          <a:p/>
        </p:txBody>
      </p:sp>
      <p:sp>
        <p:nvSpPr>
          <p:cNvPr id="47" name="Google Shape;47;p2"/>
          <p:cNvSpPr txBox="1"/>
          <p:nvPr>
            <p:ph idx="1" type="subTitle"/>
          </p:nvPr>
        </p:nvSpPr>
        <p:spPr>
          <a:xfrm>
            <a:off x="824000" y="3596300"/>
            <a:ext cx="4255500" cy="695400"/>
          </a:xfrm>
          <a:prstGeom prst="rect">
            <a:avLst/>
          </a:prstGeom>
        </p:spPr>
        <p:txBody>
          <a:bodyPr anchorCtr="0" anchor="t" bIns="91425" lIns="91425" spcFirstLastPara="1" rIns="91425" wrap="square" tIns="91425">
            <a:normAutofit/>
          </a:bodyPr>
          <a:lstStyle>
            <a:lvl1pPr lvl="0">
              <a:lnSpc>
                <a:spcPct val="100000"/>
              </a:lnSpc>
              <a:spcBef>
                <a:spcPts val="0"/>
              </a:spcBef>
              <a:spcAft>
                <a:spcPts val="0"/>
              </a:spcAft>
              <a:buClr>
                <a:schemeClr val="lt1"/>
              </a:buClr>
              <a:buSzPts val="1600"/>
              <a:buNone/>
              <a:defRPr sz="1600">
                <a:solidFill>
                  <a:schemeClr val="lt1"/>
                </a:solidFill>
              </a:defRPr>
            </a:lvl1pPr>
            <a:lvl2pPr lvl="1">
              <a:lnSpc>
                <a:spcPct val="100000"/>
              </a:lnSpc>
              <a:spcBef>
                <a:spcPts val="0"/>
              </a:spcBef>
              <a:spcAft>
                <a:spcPts val="0"/>
              </a:spcAft>
              <a:buClr>
                <a:schemeClr val="lt1"/>
              </a:buClr>
              <a:buSzPts val="1600"/>
              <a:buNone/>
              <a:defRPr sz="1600">
                <a:solidFill>
                  <a:schemeClr val="lt1"/>
                </a:solidFill>
              </a:defRPr>
            </a:lvl2pPr>
            <a:lvl3pPr lvl="2">
              <a:lnSpc>
                <a:spcPct val="100000"/>
              </a:lnSpc>
              <a:spcBef>
                <a:spcPts val="0"/>
              </a:spcBef>
              <a:spcAft>
                <a:spcPts val="0"/>
              </a:spcAft>
              <a:buClr>
                <a:schemeClr val="lt1"/>
              </a:buClr>
              <a:buSzPts val="1600"/>
              <a:buNone/>
              <a:defRPr sz="1600">
                <a:solidFill>
                  <a:schemeClr val="lt1"/>
                </a:solidFill>
              </a:defRPr>
            </a:lvl3pPr>
            <a:lvl4pPr lvl="3">
              <a:lnSpc>
                <a:spcPct val="100000"/>
              </a:lnSpc>
              <a:spcBef>
                <a:spcPts val="0"/>
              </a:spcBef>
              <a:spcAft>
                <a:spcPts val="0"/>
              </a:spcAft>
              <a:buClr>
                <a:schemeClr val="lt1"/>
              </a:buClr>
              <a:buSzPts val="1600"/>
              <a:buNone/>
              <a:defRPr sz="1600">
                <a:solidFill>
                  <a:schemeClr val="lt1"/>
                </a:solidFill>
              </a:defRPr>
            </a:lvl4pPr>
            <a:lvl5pPr lvl="4">
              <a:lnSpc>
                <a:spcPct val="100000"/>
              </a:lnSpc>
              <a:spcBef>
                <a:spcPts val="0"/>
              </a:spcBef>
              <a:spcAft>
                <a:spcPts val="0"/>
              </a:spcAft>
              <a:buClr>
                <a:schemeClr val="lt1"/>
              </a:buClr>
              <a:buSzPts val="1600"/>
              <a:buNone/>
              <a:defRPr sz="1600">
                <a:solidFill>
                  <a:schemeClr val="lt1"/>
                </a:solidFill>
              </a:defRPr>
            </a:lvl5pPr>
            <a:lvl6pPr lvl="5">
              <a:lnSpc>
                <a:spcPct val="100000"/>
              </a:lnSpc>
              <a:spcBef>
                <a:spcPts val="0"/>
              </a:spcBef>
              <a:spcAft>
                <a:spcPts val="0"/>
              </a:spcAft>
              <a:buClr>
                <a:schemeClr val="lt1"/>
              </a:buClr>
              <a:buSzPts val="1600"/>
              <a:buNone/>
              <a:defRPr sz="1600">
                <a:solidFill>
                  <a:schemeClr val="lt1"/>
                </a:solidFill>
              </a:defRPr>
            </a:lvl6pPr>
            <a:lvl7pPr lvl="6">
              <a:lnSpc>
                <a:spcPct val="100000"/>
              </a:lnSpc>
              <a:spcBef>
                <a:spcPts val="0"/>
              </a:spcBef>
              <a:spcAft>
                <a:spcPts val="0"/>
              </a:spcAft>
              <a:buClr>
                <a:schemeClr val="lt1"/>
              </a:buClr>
              <a:buSzPts val="1600"/>
              <a:buNone/>
              <a:defRPr sz="1600">
                <a:solidFill>
                  <a:schemeClr val="lt1"/>
                </a:solidFill>
              </a:defRPr>
            </a:lvl7pPr>
            <a:lvl8pPr lvl="7">
              <a:lnSpc>
                <a:spcPct val="100000"/>
              </a:lnSpc>
              <a:spcBef>
                <a:spcPts val="0"/>
              </a:spcBef>
              <a:spcAft>
                <a:spcPts val="0"/>
              </a:spcAft>
              <a:buClr>
                <a:schemeClr val="lt1"/>
              </a:buClr>
              <a:buSzPts val="1600"/>
              <a:buNone/>
              <a:defRPr sz="1600">
                <a:solidFill>
                  <a:schemeClr val="lt1"/>
                </a:solidFill>
              </a:defRPr>
            </a:lvl8pPr>
            <a:lvl9pPr lvl="8">
              <a:lnSpc>
                <a:spcPct val="100000"/>
              </a:lnSpc>
              <a:spcBef>
                <a:spcPts val="0"/>
              </a:spcBef>
              <a:spcAft>
                <a:spcPts val="0"/>
              </a:spcAft>
              <a:buClr>
                <a:schemeClr val="lt1"/>
              </a:buClr>
              <a:buSzPts val="1600"/>
              <a:buNone/>
              <a:defRPr sz="1600">
                <a:solidFill>
                  <a:schemeClr val="lt1"/>
                </a:solidFill>
              </a:defRPr>
            </a:lvl9pPr>
          </a:lstStyle>
          <a:p/>
        </p:txBody>
      </p:sp>
      <p:sp>
        <p:nvSpPr>
          <p:cNvPr id="48" name="Google Shape;48;p2"/>
          <p:cNvSpPr txBox="1"/>
          <p:nvPr>
            <p:ph idx="12" type="sldNum"/>
          </p:nvPr>
        </p:nvSpPr>
        <p:spPr>
          <a:xfrm>
            <a:off x="8451046" y="4736976"/>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nl"/>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bg>
      <p:bgPr>
        <a:solidFill>
          <a:schemeClr val="accent3"/>
        </a:solidFill>
      </p:bgPr>
    </p:bg>
    <p:spTree>
      <p:nvGrpSpPr>
        <p:cNvPr id="141" name="Shape 141"/>
        <p:cNvGrpSpPr/>
        <p:nvPr/>
      </p:nvGrpSpPr>
      <p:grpSpPr>
        <a:xfrm>
          <a:off x="0" y="0"/>
          <a:ext cx="0" cy="0"/>
          <a:chOff x="0" y="0"/>
          <a:chExt cx="0" cy="0"/>
        </a:xfrm>
      </p:grpSpPr>
      <p:grpSp>
        <p:nvGrpSpPr>
          <p:cNvPr id="142" name="Google Shape;142;p11"/>
          <p:cNvGrpSpPr/>
          <p:nvPr/>
        </p:nvGrpSpPr>
        <p:grpSpPr>
          <a:xfrm>
            <a:off x="52" y="4099200"/>
            <a:ext cx="9144036" cy="1044300"/>
            <a:chOff x="52" y="4099200"/>
            <a:chExt cx="9144036" cy="1044300"/>
          </a:xfrm>
        </p:grpSpPr>
        <p:grpSp>
          <p:nvGrpSpPr>
            <p:cNvPr id="143" name="Google Shape;143;p11"/>
            <p:cNvGrpSpPr/>
            <p:nvPr/>
          </p:nvGrpSpPr>
          <p:grpSpPr>
            <a:xfrm>
              <a:off x="52" y="4309200"/>
              <a:ext cx="231622" cy="834300"/>
              <a:chOff x="2688737" y="4301380"/>
              <a:chExt cx="231900" cy="834300"/>
            </a:xfrm>
          </p:grpSpPr>
          <p:sp>
            <p:nvSpPr>
              <p:cNvPr id="144" name="Google Shape;144;p11"/>
              <p:cNvSpPr/>
              <p:nvPr/>
            </p:nvSpPr>
            <p:spPr>
              <a:xfrm flipH="1">
                <a:off x="2688737" y="4720780"/>
                <a:ext cx="2319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5" name="Google Shape;145;p11"/>
              <p:cNvSpPr/>
              <p:nvPr/>
            </p:nvSpPr>
            <p:spPr>
              <a:xfrm flipH="1">
                <a:off x="2688737" y="4301380"/>
                <a:ext cx="2319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6" name="Google Shape;146;p11"/>
              <p:cNvSpPr/>
              <p:nvPr/>
            </p:nvSpPr>
            <p:spPr>
              <a:xfrm flipH="1">
                <a:off x="2688737" y="4511080"/>
                <a:ext cx="2319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7" name="Google Shape;147;p11"/>
              <p:cNvSpPr/>
              <p:nvPr/>
            </p:nvSpPr>
            <p:spPr>
              <a:xfrm flipH="1">
                <a:off x="2688737" y="4930480"/>
                <a:ext cx="2319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48" name="Google Shape;148;p11"/>
            <p:cNvGrpSpPr/>
            <p:nvPr/>
          </p:nvGrpSpPr>
          <p:grpSpPr>
            <a:xfrm>
              <a:off x="371406" y="4099200"/>
              <a:ext cx="231622" cy="1044300"/>
              <a:chOff x="2688737" y="4091380"/>
              <a:chExt cx="231900" cy="1044300"/>
            </a:xfrm>
          </p:grpSpPr>
          <p:sp>
            <p:nvSpPr>
              <p:cNvPr id="149" name="Google Shape;149;p11"/>
              <p:cNvSpPr/>
              <p:nvPr/>
            </p:nvSpPr>
            <p:spPr>
              <a:xfrm flipH="1">
                <a:off x="2688737" y="4720780"/>
                <a:ext cx="2319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0" name="Google Shape;150;p11"/>
              <p:cNvSpPr/>
              <p:nvPr/>
            </p:nvSpPr>
            <p:spPr>
              <a:xfrm flipH="1">
                <a:off x="2688737" y="4301380"/>
                <a:ext cx="2319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1" name="Google Shape;151;p11"/>
              <p:cNvSpPr/>
              <p:nvPr/>
            </p:nvSpPr>
            <p:spPr>
              <a:xfrm flipH="1">
                <a:off x="2688737" y="4511080"/>
                <a:ext cx="2319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2" name="Google Shape;152;p11"/>
              <p:cNvSpPr/>
              <p:nvPr/>
            </p:nvSpPr>
            <p:spPr>
              <a:xfrm flipH="1">
                <a:off x="2688737" y="4091380"/>
                <a:ext cx="231900" cy="104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3" name="Google Shape;153;p11"/>
              <p:cNvSpPr/>
              <p:nvPr/>
            </p:nvSpPr>
            <p:spPr>
              <a:xfrm flipH="1">
                <a:off x="2688737" y="4930480"/>
                <a:ext cx="2319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54" name="Google Shape;154;p11"/>
            <p:cNvGrpSpPr/>
            <p:nvPr/>
          </p:nvGrpSpPr>
          <p:grpSpPr>
            <a:xfrm>
              <a:off x="742761" y="4309200"/>
              <a:ext cx="231622" cy="834300"/>
              <a:chOff x="2688737" y="4301380"/>
              <a:chExt cx="231900" cy="834300"/>
            </a:xfrm>
          </p:grpSpPr>
          <p:sp>
            <p:nvSpPr>
              <p:cNvPr id="155" name="Google Shape;155;p11"/>
              <p:cNvSpPr/>
              <p:nvPr/>
            </p:nvSpPr>
            <p:spPr>
              <a:xfrm flipH="1">
                <a:off x="2688737" y="4720780"/>
                <a:ext cx="2319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6" name="Google Shape;156;p11"/>
              <p:cNvSpPr/>
              <p:nvPr/>
            </p:nvSpPr>
            <p:spPr>
              <a:xfrm flipH="1">
                <a:off x="2688737" y="4301380"/>
                <a:ext cx="2319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7" name="Google Shape;157;p11"/>
              <p:cNvSpPr/>
              <p:nvPr/>
            </p:nvSpPr>
            <p:spPr>
              <a:xfrm flipH="1">
                <a:off x="2688737" y="4511080"/>
                <a:ext cx="2319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8" name="Google Shape;158;p11"/>
              <p:cNvSpPr/>
              <p:nvPr/>
            </p:nvSpPr>
            <p:spPr>
              <a:xfrm flipH="1">
                <a:off x="2688737" y="4930480"/>
                <a:ext cx="2319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59" name="Google Shape;159;p11"/>
            <p:cNvGrpSpPr/>
            <p:nvPr/>
          </p:nvGrpSpPr>
          <p:grpSpPr>
            <a:xfrm>
              <a:off x="1114115" y="4518900"/>
              <a:ext cx="231622" cy="624600"/>
              <a:chOff x="2688737" y="4511080"/>
              <a:chExt cx="231900" cy="624600"/>
            </a:xfrm>
          </p:grpSpPr>
          <p:sp>
            <p:nvSpPr>
              <p:cNvPr id="160" name="Google Shape;160;p11"/>
              <p:cNvSpPr/>
              <p:nvPr/>
            </p:nvSpPr>
            <p:spPr>
              <a:xfrm flipH="1">
                <a:off x="2688737" y="4720780"/>
                <a:ext cx="2319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1" name="Google Shape;161;p11"/>
              <p:cNvSpPr/>
              <p:nvPr/>
            </p:nvSpPr>
            <p:spPr>
              <a:xfrm flipH="1">
                <a:off x="2688737" y="4511080"/>
                <a:ext cx="2319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2" name="Google Shape;162;p11"/>
              <p:cNvSpPr/>
              <p:nvPr/>
            </p:nvSpPr>
            <p:spPr>
              <a:xfrm flipH="1">
                <a:off x="2688737" y="4930480"/>
                <a:ext cx="2319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63" name="Google Shape;163;p11"/>
            <p:cNvGrpSpPr/>
            <p:nvPr/>
          </p:nvGrpSpPr>
          <p:grpSpPr>
            <a:xfrm>
              <a:off x="1856753" y="4099200"/>
              <a:ext cx="231600" cy="1044300"/>
              <a:chOff x="1856753" y="4099200"/>
              <a:chExt cx="231600" cy="1044300"/>
            </a:xfrm>
          </p:grpSpPr>
          <p:sp>
            <p:nvSpPr>
              <p:cNvPr id="164" name="Google Shape;164;p11"/>
              <p:cNvSpPr/>
              <p:nvPr/>
            </p:nvSpPr>
            <p:spPr>
              <a:xfrm flipH="1">
                <a:off x="1856753"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5" name="Google Shape;165;p11"/>
              <p:cNvSpPr/>
              <p:nvPr/>
            </p:nvSpPr>
            <p:spPr>
              <a:xfrm flipH="1">
                <a:off x="1856753"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6" name="Google Shape;166;p11"/>
              <p:cNvSpPr/>
              <p:nvPr/>
            </p:nvSpPr>
            <p:spPr>
              <a:xfrm flipH="1">
                <a:off x="1856753"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7" name="Google Shape;167;p11"/>
              <p:cNvSpPr/>
              <p:nvPr/>
            </p:nvSpPr>
            <p:spPr>
              <a:xfrm flipH="1">
                <a:off x="1856753" y="4099200"/>
                <a:ext cx="231600" cy="104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8" name="Google Shape;168;p11"/>
              <p:cNvSpPr/>
              <p:nvPr/>
            </p:nvSpPr>
            <p:spPr>
              <a:xfrm flipH="1">
                <a:off x="1856753"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69" name="Google Shape;169;p11"/>
            <p:cNvGrpSpPr/>
            <p:nvPr/>
          </p:nvGrpSpPr>
          <p:grpSpPr>
            <a:xfrm>
              <a:off x="2228107" y="4309200"/>
              <a:ext cx="231600" cy="834300"/>
              <a:chOff x="2228107" y="4309200"/>
              <a:chExt cx="231600" cy="834300"/>
            </a:xfrm>
          </p:grpSpPr>
          <p:sp>
            <p:nvSpPr>
              <p:cNvPr id="170" name="Google Shape;170;p11"/>
              <p:cNvSpPr/>
              <p:nvPr/>
            </p:nvSpPr>
            <p:spPr>
              <a:xfrm flipH="1">
                <a:off x="2228107"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1" name="Google Shape;171;p11"/>
              <p:cNvSpPr/>
              <p:nvPr/>
            </p:nvSpPr>
            <p:spPr>
              <a:xfrm flipH="1">
                <a:off x="2228107"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2" name="Google Shape;172;p11"/>
              <p:cNvSpPr/>
              <p:nvPr/>
            </p:nvSpPr>
            <p:spPr>
              <a:xfrm flipH="1">
                <a:off x="2228107"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3" name="Google Shape;173;p11"/>
              <p:cNvSpPr/>
              <p:nvPr/>
            </p:nvSpPr>
            <p:spPr>
              <a:xfrm flipH="1">
                <a:off x="2228107"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74" name="Google Shape;174;p11"/>
            <p:cNvGrpSpPr/>
            <p:nvPr/>
          </p:nvGrpSpPr>
          <p:grpSpPr>
            <a:xfrm>
              <a:off x="2599462" y="4518900"/>
              <a:ext cx="231600" cy="624600"/>
              <a:chOff x="2599462" y="4518900"/>
              <a:chExt cx="231600" cy="624600"/>
            </a:xfrm>
          </p:grpSpPr>
          <p:sp>
            <p:nvSpPr>
              <p:cNvPr id="175" name="Google Shape;175;p11"/>
              <p:cNvSpPr/>
              <p:nvPr/>
            </p:nvSpPr>
            <p:spPr>
              <a:xfrm flipH="1">
                <a:off x="2599462"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6" name="Google Shape;176;p11"/>
              <p:cNvSpPr/>
              <p:nvPr/>
            </p:nvSpPr>
            <p:spPr>
              <a:xfrm flipH="1">
                <a:off x="2599462"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7" name="Google Shape;177;p11"/>
              <p:cNvSpPr/>
              <p:nvPr/>
            </p:nvSpPr>
            <p:spPr>
              <a:xfrm flipH="1">
                <a:off x="2599462"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78" name="Google Shape;178;p11"/>
            <p:cNvGrpSpPr/>
            <p:nvPr/>
          </p:nvGrpSpPr>
          <p:grpSpPr>
            <a:xfrm>
              <a:off x="3342171" y="4099200"/>
              <a:ext cx="231600" cy="1044300"/>
              <a:chOff x="3342171" y="4099200"/>
              <a:chExt cx="231600" cy="1044300"/>
            </a:xfrm>
          </p:grpSpPr>
          <p:sp>
            <p:nvSpPr>
              <p:cNvPr id="179" name="Google Shape;179;p11"/>
              <p:cNvSpPr/>
              <p:nvPr/>
            </p:nvSpPr>
            <p:spPr>
              <a:xfrm flipH="1">
                <a:off x="3342171"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0" name="Google Shape;180;p11"/>
              <p:cNvSpPr/>
              <p:nvPr/>
            </p:nvSpPr>
            <p:spPr>
              <a:xfrm flipH="1">
                <a:off x="3342171"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1" name="Google Shape;181;p11"/>
              <p:cNvSpPr/>
              <p:nvPr/>
            </p:nvSpPr>
            <p:spPr>
              <a:xfrm flipH="1">
                <a:off x="3342171"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2" name="Google Shape;182;p11"/>
              <p:cNvSpPr/>
              <p:nvPr/>
            </p:nvSpPr>
            <p:spPr>
              <a:xfrm flipH="1">
                <a:off x="3342171" y="4099200"/>
                <a:ext cx="231600" cy="104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3" name="Google Shape;183;p11"/>
              <p:cNvSpPr/>
              <p:nvPr/>
            </p:nvSpPr>
            <p:spPr>
              <a:xfrm flipH="1">
                <a:off x="3342171"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84" name="Google Shape;184;p11"/>
            <p:cNvGrpSpPr/>
            <p:nvPr/>
          </p:nvGrpSpPr>
          <p:grpSpPr>
            <a:xfrm>
              <a:off x="3713525" y="4309200"/>
              <a:ext cx="231600" cy="834300"/>
              <a:chOff x="3713525" y="4309200"/>
              <a:chExt cx="231600" cy="834300"/>
            </a:xfrm>
          </p:grpSpPr>
          <p:sp>
            <p:nvSpPr>
              <p:cNvPr id="185" name="Google Shape;185;p11"/>
              <p:cNvSpPr/>
              <p:nvPr/>
            </p:nvSpPr>
            <p:spPr>
              <a:xfrm flipH="1">
                <a:off x="3713525"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6" name="Google Shape;186;p11"/>
              <p:cNvSpPr/>
              <p:nvPr/>
            </p:nvSpPr>
            <p:spPr>
              <a:xfrm flipH="1">
                <a:off x="3713525"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7" name="Google Shape;187;p11"/>
              <p:cNvSpPr/>
              <p:nvPr/>
            </p:nvSpPr>
            <p:spPr>
              <a:xfrm flipH="1">
                <a:off x="3713525"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8" name="Google Shape;188;p11"/>
              <p:cNvSpPr/>
              <p:nvPr/>
            </p:nvSpPr>
            <p:spPr>
              <a:xfrm flipH="1">
                <a:off x="3713525"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89" name="Google Shape;189;p11"/>
            <p:cNvGrpSpPr/>
            <p:nvPr/>
          </p:nvGrpSpPr>
          <p:grpSpPr>
            <a:xfrm>
              <a:off x="1485398" y="4309200"/>
              <a:ext cx="231600" cy="834300"/>
              <a:chOff x="1485398" y="4309200"/>
              <a:chExt cx="231600" cy="834300"/>
            </a:xfrm>
          </p:grpSpPr>
          <p:sp>
            <p:nvSpPr>
              <p:cNvPr id="190" name="Google Shape;190;p11"/>
              <p:cNvSpPr/>
              <p:nvPr/>
            </p:nvSpPr>
            <p:spPr>
              <a:xfrm flipH="1">
                <a:off x="1485398"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1" name="Google Shape;191;p11"/>
              <p:cNvSpPr/>
              <p:nvPr/>
            </p:nvSpPr>
            <p:spPr>
              <a:xfrm flipH="1">
                <a:off x="1485398"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2" name="Google Shape;192;p11"/>
              <p:cNvSpPr/>
              <p:nvPr/>
            </p:nvSpPr>
            <p:spPr>
              <a:xfrm flipH="1">
                <a:off x="1485398"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3" name="Google Shape;193;p11"/>
              <p:cNvSpPr/>
              <p:nvPr/>
            </p:nvSpPr>
            <p:spPr>
              <a:xfrm flipH="1">
                <a:off x="1485398"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94" name="Google Shape;194;p11"/>
            <p:cNvGrpSpPr/>
            <p:nvPr/>
          </p:nvGrpSpPr>
          <p:grpSpPr>
            <a:xfrm>
              <a:off x="4084879" y="4518900"/>
              <a:ext cx="231600" cy="624600"/>
              <a:chOff x="4084879" y="4518900"/>
              <a:chExt cx="231600" cy="624600"/>
            </a:xfrm>
          </p:grpSpPr>
          <p:sp>
            <p:nvSpPr>
              <p:cNvPr id="195" name="Google Shape;195;p11"/>
              <p:cNvSpPr/>
              <p:nvPr/>
            </p:nvSpPr>
            <p:spPr>
              <a:xfrm flipH="1">
                <a:off x="4084879"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6" name="Google Shape;196;p11"/>
              <p:cNvSpPr/>
              <p:nvPr/>
            </p:nvSpPr>
            <p:spPr>
              <a:xfrm flipH="1">
                <a:off x="4084879"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7" name="Google Shape;197;p11"/>
              <p:cNvSpPr/>
              <p:nvPr/>
            </p:nvSpPr>
            <p:spPr>
              <a:xfrm flipH="1">
                <a:off x="4084879"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98" name="Google Shape;198;p11"/>
            <p:cNvGrpSpPr/>
            <p:nvPr/>
          </p:nvGrpSpPr>
          <p:grpSpPr>
            <a:xfrm>
              <a:off x="2970816" y="4309200"/>
              <a:ext cx="231600" cy="834300"/>
              <a:chOff x="2970816" y="4309200"/>
              <a:chExt cx="231600" cy="834300"/>
            </a:xfrm>
          </p:grpSpPr>
          <p:sp>
            <p:nvSpPr>
              <p:cNvPr id="199" name="Google Shape;199;p11"/>
              <p:cNvSpPr/>
              <p:nvPr/>
            </p:nvSpPr>
            <p:spPr>
              <a:xfrm flipH="1">
                <a:off x="2970816"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0" name="Google Shape;200;p11"/>
              <p:cNvSpPr/>
              <p:nvPr/>
            </p:nvSpPr>
            <p:spPr>
              <a:xfrm flipH="1">
                <a:off x="2970816"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1" name="Google Shape;201;p11"/>
              <p:cNvSpPr/>
              <p:nvPr/>
            </p:nvSpPr>
            <p:spPr>
              <a:xfrm flipH="1">
                <a:off x="2970816"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2" name="Google Shape;202;p11"/>
              <p:cNvSpPr/>
              <p:nvPr/>
            </p:nvSpPr>
            <p:spPr>
              <a:xfrm flipH="1">
                <a:off x="2970816"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03" name="Google Shape;203;p11"/>
            <p:cNvGrpSpPr/>
            <p:nvPr/>
          </p:nvGrpSpPr>
          <p:grpSpPr>
            <a:xfrm>
              <a:off x="4456234" y="4309200"/>
              <a:ext cx="231600" cy="834300"/>
              <a:chOff x="4456234" y="4309200"/>
              <a:chExt cx="231600" cy="834300"/>
            </a:xfrm>
          </p:grpSpPr>
          <p:sp>
            <p:nvSpPr>
              <p:cNvPr id="204" name="Google Shape;204;p11"/>
              <p:cNvSpPr/>
              <p:nvPr/>
            </p:nvSpPr>
            <p:spPr>
              <a:xfrm flipH="1">
                <a:off x="4456234"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5" name="Google Shape;205;p11"/>
              <p:cNvSpPr/>
              <p:nvPr/>
            </p:nvSpPr>
            <p:spPr>
              <a:xfrm flipH="1">
                <a:off x="4456234"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6" name="Google Shape;206;p11"/>
              <p:cNvSpPr/>
              <p:nvPr/>
            </p:nvSpPr>
            <p:spPr>
              <a:xfrm flipH="1">
                <a:off x="4456234"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07" name="Google Shape;207;p11"/>
              <p:cNvSpPr/>
              <p:nvPr/>
            </p:nvSpPr>
            <p:spPr>
              <a:xfrm flipH="1">
                <a:off x="4456234"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08" name="Google Shape;208;p11"/>
            <p:cNvGrpSpPr/>
            <p:nvPr/>
          </p:nvGrpSpPr>
          <p:grpSpPr>
            <a:xfrm>
              <a:off x="4827588" y="4099200"/>
              <a:ext cx="231600" cy="1044300"/>
              <a:chOff x="4827588" y="4099200"/>
              <a:chExt cx="231600" cy="1044300"/>
            </a:xfrm>
          </p:grpSpPr>
          <p:sp>
            <p:nvSpPr>
              <p:cNvPr id="209" name="Google Shape;209;p11"/>
              <p:cNvSpPr/>
              <p:nvPr/>
            </p:nvSpPr>
            <p:spPr>
              <a:xfrm flipH="1">
                <a:off x="4827588"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0" name="Google Shape;210;p11"/>
              <p:cNvSpPr/>
              <p:nvPr/>
            </p:nvSpPr>
            <p:spPr>
              <a:xfrm flipH="1">
                <a:off x="4827588"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1" name="Google Shape;211;p11"/>
              <p:cNvSpPr/>
              <p:nvPr/>
            </p:nvSpPr>
            <p:spPr>
              <a:xfrm flipH="1">
                <a:off x="4827588"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2" name="Google Shape;212;p11"/>
              <p:cNvSpPr/>
              <p:nvPr/>
            </p:nvSpPr>
            <p:spPr>
              <a:xfrm flipH="1">
                <a:off x="4827588" y="4099200"/>
                <a:ext cx="231600" cy="104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3" name="Google Shape;213;p11"/>
              <p:cNvSpPr/>
              <p:nvPr/>
            </p:nvSpPr>
            <p:spPr>
              <a:xfrm flipH="1">
                <a:off x="4827588"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14" name="Google Shape;214;p11"/>
            <p:cNvGrpSpPr/>
            <p:nvPr/>
          </p:nvGrpSpPr>
          <p:grpSpPr>
            <a:xfrm>
              <a:off x="5198943" y="4309200"/>
              <a:ext cx="231600" cy="834300"/>
              <a:chOff x="5198943" y="4309200"/>
              <a:chExt cx="231600" cy="834300"/>
            </a:xfrm>
          </p:grpSpPr>
          <p:sp>
            <p:nvSpPr>
              <p:cNvPr id="215" name="Google Shape;215;p11"/>
              <p:cNvSpPr/>
              <p:nvPr/>
            </p:nvSpPr>
            <p:spPr>
              <a:xfrm flipH="1">
                <a:off x="5198943"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6" name="Google Shape;216;p11"/>
              <p:cNvSpPr/>
              <p:nvPr/>
            </p:nvSpPr>
            <p:spPr>
              <a:xfrm flipH="1">
                <a:off x="5198943"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7" name="Google Shape;217;p11"/>
              <p:cNvSpPr/>
              <p:nvPr/>
            </p:nvSpPr>
            <p:spPr>
              <a:xfrm flipH="1">
                <a:off x="5198943"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8" name="Google Shape;218;p11"/>
              <p:cNvSpPr/>
              <p:nvPr/>
            </p:nvSpPr>
            <p:spPr>
              <a:xfrm flipH="1">
                <a:off x="5198943"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19" name="Google Shape;219;p11"/>
            <p:cNvGrpSpPr/>
            <p:nvPr/>
          </p:nvGrpSpPr>
          <p:grpSpPr>
            <a:xfrm>
              <a:off x="5570297" y="4518900"/>
              <a:ext cx="231600" cy="624600"/>
              <a:chOff x="5570297" y="4518900"/>
              <a:chExt cx="231600" cy="624600"/>
            </a:xfrm>
          </p:grpSpPr>
          <p:sp>
            <p:nvSpPr>
              <p:cNvPr id="220" name="Google Shape;220;p11"/>
              <p:cNvSpPr/>
              <p:nvPr/>
            </p:nvSpPr>
            <p:spPr>
              <a:xfrm flipH="1">
                <a:off x="5570297"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1" name="Google Shape;221;p11"/>
              <p:cNvSpPr/>
              <p:nvPr/>
            </p:nvSpPr>
            <p:spPr>
              <a:xfrm flipH="1">
                <a:off x="5570297"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2" name="Google Shape;222;p11"/>
              <p:cNvSpPr/>
              <p:nvPr/>
            </p:nvSpPr>
            <p:spPr>
              <a:xfrm flipH="1">
                <a:off x="5570297"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23" name="Google Shape;223;p11"/>
            <p:cNvGrpSpPr/>
            <p:nvPr/>
          </p:nvGrpSpPr>
          <p:grpSpPr>
            <a:xfrm>
              <a:off x="5941652" y="4309200"/>
              <a:ext cx="231600" cy="834300"/>
              <a:chOff x="5941652" y="4309200"/>
              <a:chExt cx="231600" cy="834300"/>
            </a:xfrm>
          </p:grpSpPr>
          <p:sp>
            <p:nvSpPr>
              <p:cNvPr id="224" name="Google Shape;224;p11"/>
              <p:cNvSpPr/>
              <p:nvPr/>
            </p:nvSpPr>
            <p:spPr>
              <a:xfrm flipH="1">
                <a:off x="5941652"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5" name="Google Shape;225;p11"/>
              <p:cNvSpPr/>
              <p:nvPr/>
            </p:nvSpPr>
            <p:spPr>
              <a:xfrm flipH="1">
                <a:off x="5941652"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6" name="Google Shape;226;p11"/>
              <p:cNvSpPr/>
              <p:nvPr/>
            </p:nvSpPr>
            <p:spPr>
              <a:xfrm flipH="1">
                <a:off x="5941652"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7" name="Google Shape;227;p11"/>
              <p:cNvSpPr/>
              <p:nvPr/>
            </p:nvSpPr>
            <p:spPr>
              <a:xfrm flipH="1">
                <a:off x="5941652"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28" name="Google Shape;228;p11"/>
            <p:cNvGrpSpPr/>
            <p:nvPr/>
          </p:nvGrpSpPr>
          <p:grpSpPr>
            <a:xfrm>
              <a:off x="6313006" y="4099200"/>
              <a:ext cx="231600" cy="1044300"/>
              <a:chOff x="6313006" y="4099200"/>
              <a:chExt cx="231600" cy="1044300"/>
            </a:xfrm>
          </p:grpSpPr>
          <p:sp>
            <p:nvSpPr>
              <p:cNvPr id="229" name="Google Shape;229;p11"/>
              <p:cNvSpPr/>
              <p:nvPr/>
            </p:nvSpPr>
            <p:spPr>
              <a:xfrm flipH="1">
                <a:off x="6313006"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0" name="Google Shape;230;p11"/>
              <p:cNvSpPr/>
              <p:nvPr/>
            </p:nvSpPr>
            <p:spPr>
              <a:xfrm flipH="1">
                <a:off x="6313006"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1" name="Google Shape;231;p11"/>
              <p:cNvSpPr/>
              <p:nvPr/>
            </p:nvSpPr>
            <p:spPr>
              <a:xfrm flipH="1">
                <a:off x="6313006"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2" name="Google Shape;232;p11"/>
              <p:cNvSpPr/>
              <p:nvPr/>
            </p:nvSpPr>
            <p:spPr>
              <a:xfrm flipH="1">
                <a:off x="6313006" y="4099200"/>
                <a:ext cx="231600" cy="104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3" name="Google Shape;233;p11"/>
              <p:cNvSpPr/>
              <p:nvPr/>
            </p:nvSpPr>
            <p:spPr>
              <a:xfrm flipH="1">
                <a:off x="6313006"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34" name="Google Shape;234;p11"/>
            <p:cNvGrpSpPr/>
            <p:nvPr/>
          </p:nvGrpSpPr>
          <p:grpSpPr>
            <a:xfrm>
              <a:off x="6684361" y="4309200"/>
              <a:ext cx="231600" cy="834300"/>
              <a:chOff x="6684361" y="4309200"/>
              <a:chExt cx="231600" cy="834300"/>
            </a:xfrm>
          </p:grpSpPr>
          <p:sp>
            <p:nvSpPr>
              <p:cNvPr id="235" name="Google Shape;235;p11"/>
              <p:cNvSpPr/>
              <p:nvPr/>
            </p:nvSpPr>
            <p:spPr>
              <a:xfrm flipH="1">
                <a:off x="6684361"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6" name="Google Shape;236;p11"/>
              <p:cNvSpPr/>
              <p:nvPr/>
            </p:nvSpPr>
            <p:spPr>
              <a:xfrm flipH="1">
                <a:off x="6684361"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7" name="Google Shape;237;p11"/>
              <p:cNvSpPr/>
              <p:nvPr/>
            </p:nvSpPr>
            <p:spPr>
              <a:xfrm flipH="1">
                <a:off x="6684361"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38" name="Google Shape;238;p11"/>
              <p:cNvSpPr/>
              <p:nvPr/>
            </p:nvSpPr>
            <p:spPr>
              <a:xfrm flipH="1">
                <a:off x="6684361"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39" name="Google Shape;239;p11"/>
            <p:cNvGrpSpPr/>
            <p:nvPr/>
          </p:nvGrpSpPr>
          <p:grpSpPr>
            <a:xfrm>
              <a:off x="7055715" y="4518900"/>
              <a:ext cx="231600" cy="624600"/>
              <a:chOff x="7055715" y="4518900"/>
              <a:chExt cx="231600" cy="624600"/>
            </a:xfrm>
          </p:grpSpPr>
          <p:sp>
            <p:nvSpPr>
              <p:cNvPr id="240" name="Google Shape;240;p11"/>
              <p:cNvSpPr/>
              <p:nvPr/>
            </p:nvSpPr>
            <p:spPr>
              <a:xfrm flipH="1">
                <a:off x="7055715"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1" name="Google Shape;241;p11"/>
              <p:cNvSpPr/>
              <p:nvPr/>
            </p:nvSpPr>
            <p:spPr>
              <a:xfrm flipH="1">
                <a:off x="7055715"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2" name="Google Shape;242;p11"/>
              <p:cNvSpPr/>
              <p:nvPr/>
            </p:nvSpPr>
            <p:spPr>
              <a:xfrm flipH="1">
                <a:off x="7055715"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43" name="Google Shape;243;p11"/>
            <p:cNvGrpSpPr/>
            <p:nvPr/>
          </p:nvGrpSpPr>
          <p:grpSpPr>
            <a:xfrm>
              <a:off x="7798424" y="4099200"/>
              <a:ext cx="231600" cy="1044300"/>
              <a:chOff x="7798424" y="4099200"/>
              <a:chExt cx="231600" cy="1044300"/>
            </a:xfrm>
          </p:grpSpPr>
          <p:sp>
            <p:nvSpPr>
              <p:cNvPr id="244" name="Google Shape;244;p11"/>
              <p:cNvSpPr/>
              <p:nvPr/>
            </p:nvSpPr>
            <p:spPr>
              <a:xfrm flipH="1">
                <a:off x="7798424"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5" name="Google Shape;245;p11"/>
              <p:cNvSpPr/>
              <p:nvPr/>
            </p:nvSpPr>
            <p:spPr>
              <a:xfrm flipH="1">
                <a:off x="7798424"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6" name="Google Shape;246;p11"/>
              <p:cNvSpPr/>
              <p:nvPr/>
            </p:nvSpPr>
            <p:spPr>
              <a:xfrm flipH="1">
                <a:off x="7798424"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7" name="Google Shape;247;p11"/>
              <p:cNvSpPr/>
              <p:nvPr/>
            </p:nvSpPr>
            <p:spPr>
              <a:xfrm flipH="1">
                <a:off x="7798424" y="4099200"/>
                <a:ext cx="231600" cy="104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8" name="Google Shape;248;p11"/>
              <p:cNvSpPr/>
              <p:nvPr/>
            </p:nvSpPr>
            <p:spPr>
              <a:xfrm flipH="1">
                <a:off x="7798424"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49" name="Google Shape;249;p11"/>
            <p:cNvGrpSpPr/>
            <p:nvPr/>
          </p:nvGrpSpPr>
          <p:grpSpPr>
            <a:xfrm>
              <a:off x="8169779" y="4309200"/>
              <a:ext cx="231600" cy="834300"/>
              <a:chOff x="8169779" y="4309200"/>
              <a:chExt cx="231600" cy="834300"/>
            </a:xfrm>
          </p:grpSpPr>
          <p:sp>
            <p:nvSpPr>
              <p:cNvPr id="250" name="Google Shape;250;p11"/>
              <p:cNvSpPr/>
              <p:nvPr/>
            </p:nvSpPr>
            <p:spPr>
              <a:xfrm flipH="1">
                <a:off x="8169779"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1" name="Google Shape;251;p11"/>
              <p:cNvSpPr/>
              <p:nvPr/>
            </p:nvSpPr>
            <p:spPr>
              <a:xfrm flipH="1">
                <a:off x="8169779"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2" name="Google Shape;252;p11"/>
              <p:cNvSpPr/>
              <p:nvPr/>
            </p:nvSpPr>
            <p:spPr>
              <a:xfrm flipH="1">
                <a:off x="8169779"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3" name="Google Shape;253;p11"/>
              <p:cNvSpPr/>
              <p:nvPr/>
            </p:nvSpPr>
            <p:spPr>
              <a:xfrm flipH="1">
                <a:off x="8169779"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54" name="Google Shape;254;p11"/>
            <p:cNvGrpSpPr/>
            <p:nvPr/>
          </p:nvGrpSpPr>
          <p:grpSpPr>
            <a:xfrm>
              <a:off x="7427070" y="4309200"/>
              <a:ext cx="231600" cy="834300"/>
              <a:chOff x="7427070" y="4309200"/>
              <a:chExt cx="231600" cy="834300"/>
            </a:xfrm>
          </p:grpSpPr>
          <p:sp>
            <p:nvSpPr>
              <p:cNvPr id="255" name="Google Shape;255;p11"/>
              <p:cNvSpPr/>
              <p:nvPr/>
            </p:nvSpPr>
            <p:spPr>
              <a:xfrm flipH="1">
                <a:off x="7427070"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6" name="Google Shape;256;p11"/>
              <p:cNvSpPr/>
              <p:nvPr/>
            </p:nvSpPr>
            <p:spPr>
              <a:xfrm flipH="1">
                <a:off x="7427070"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7" name="Google Shape;257;p11"/>
              <p:cNvSpPr/>
              <p:nvPr/>
            </p:nvSpPr>
            <p:spPr>
              <a:xfrm flipH="1">
                <a:off x="7427070"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8" name="Google Shape;258;p11"/>
              <p:cNvSpPr/>
              <p:nvPr/>
            </p:nvSpPr>
            <p:spPr>
              <a:xfrm flipH="1">
                <a:off x="7427070"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59" name="Google Shape;259;p11"/>
            <p:cNvGrpSpPr/>
            <p:nvPr/>
          </p:nvGrpSpPr>
          <p:grpSpPr>
            <a:xfrm>
              <a:off x="8541133" y="4518900"/>
              <a:ext cx="231600" cy="624600"/>
              <a:chOff x="8541133" y="4518900"/>
              <a:chExt cx="231600" cy="624600"/>
            </a:xfrm>
          </p:grpSpPr>
          <p:sp>
            <p:nvSpPr>
              <p:cNvPr id="260" name="Google Shape;260;p11"/>
              <p:cNvSpPr/>
              <p:nvPr/>
            </p:nvSpPr>
            <p:spPr>
              <a:xfrm flipH="1">
                <a:off x="8541133"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1" name="Google Shape;261;p11"/>
              <p:cNvSpPr/>
              <p:nvPr/>
            </p:nvSpPr>
            <p:spPr>
              <a:xfrm flipH="1">
                <a:off x="8541133"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2" name="Google Shape;262;p11"/>
              <p:cNvSpPr/>
              <p:nvPr/>
            </p:nvSpPr>
            <p:spPr>
              <a:xfrm flipH="1">
                <a:off x="8541133"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263" name="Google Shape;263;p11"/>
            <p:cNvGrpSpPr/>
            <p:nvPr/>
          </p:nvGrpSpPr>
          <p:grpSpPr>
            <a:xfrm>
              <a:off x="8912488" y="4309200"/>
              <a:ext cx="231600" cy="834300"/>
              <a:chOff x="8912488" y="4309200"/>
              <a:chExt cx="231600" cy="834300"/>
            </a:xfrm>
          </p:grpSpPr>
          <p:sp>
            <p:nvSpPr>
              <p:cNvPr id="264" name="Google Shape;264;p11"/>
              <p:cNvSpPr/>
              <p:nvPr/>
            </p:nvSpPr>
            <p:spPr>
              <a:xfrm flipH="1">
                <a:off x="8912488" y="4728600"/>
                <a:ext cx="231600" cy="4149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5" name="Google Shape;265;p11"/>
              <p:cNvSpPr/>
              <p:nvPr/>
            </p:nvSpPr>
            <p:spPr>
              <a:xfrm flipH="1">
                <a:off x="8912488" y="4309200"/>
                <a:ext cx="231600" cy="8343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6" name="Google Shape;266;p11"/>
              <p:cNvSpPr/>
              <p:nvPr/>
            </p:nvSpPr>
            <p:spPr>
              <a:xfrm flipH="1">
                <a:off x="8912488" y="4518900"/>
                <a:ext cx="231600" cy="6246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7" name="Google Shape;267;p11"/>
              <p:cNvSpPr/>
              <p:nvPr/>
            </p:nvSpPr>
            <p:spPr>
              <a:xfrm flipH="1">
                <a:off x="8912488" y="4938300"/>
                <a:ext cx="231600" cy="2052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268" name="Google Shape;268;p11"/>
          <p:cNvSpPr txBox="1"/>
          <p:nvPr>
            <p:ph hasCustomPrompt="1" type="title"/>
          </p:nvPr>
        </p:nvSpPr>
        <p:spPr>
          <a:xfrm>
            <a:off x="1388625" y="772725"/>
            <a:ext cx="6366900" cy="1863300"/>
          </a:xfrm>
          <a:prstGeom prst="rect">
            <a:avLst/>
          </a:prstGeom>
        </p:spPr>
        <p:txBody>
          <a:bodyPr anchorCtr="0" anchor="ctr" bIns="91425" lIns="91425" spcFirstLastPara="1" rIns="91425" wrap="square" tIns="91425">
            <a:normAutofit/>
          </a:bodyPr>
          <a:lstStyle>
            <a:lvl1pPr lvl="0" algn="ctr">
              <a:spcBef>
                <a:spcPts val="0"/>
              </a:spcBef>
              <a:spcAft>
                <a:spcPts val="0"/>
              </a:spcAft>
              <a:buClr>
                <a:schemeClr val="lt1"/>
              </a:buClr>
              <a:buSzPts val="8000"/>
              <a:buNone/>
              <a:defRPr sz="8000">
                <a:solidFill>
                  <a:schemeClr val="lt1"/>
                </a:solidFill>
              </a:defRPr>
            </a:lvl1pPr>
            <a:lvl2pPr lvl="1" algn="ctr">
              <a:spcBef>
                <a:spcPts val="0"/>
              </a:spcBef>
              <a:spcAft>
                <a:spcPts val="0"/>
              </a:spcAft>
              <a:buClr>
                <a:schemeClr val="lt1"/>
              </a:buClr>
              <a:buSzPts val="8000"/>
              <a:buNone/>
              <a:defRPr sz="8000">
                <a:solidFill>
                  <a:schemeClr val="lt1"/>
                </a:solidFill>
              </a:defRPr>
            </a:lvl2pPr>
            <a:lvl3pPr lvl="2" algn="ctr">
              <a:spcBef>
                <a:spcPts val="0"/>
              </a:spcBef>
              <a:spcAft>
                <a:spcPts val="0"/>
              </a:spcAft>
              <a:buClr>
                <a:schemeClr val="lt1"/>
              </a:buClr>
              <a:buSzPts val="8000"/>
              <a:buNone/>
              <a:defRPr sz="8000">
                <a:solidFill>
                  <a:schemeClr val="lt1"/>
                </a:solidFill>
              </a:defRPr>
            </a:lvl3pPr>
            <a:lvl4pPr lvl="3" algn="ctr">
              <a:spcBef>
                <a:spcPts val="0"/>
              </a:spcBef>
              <a:spcAft>
                <a:spcPts val="0"/>
              </a:spcAft>
              <a:buClr>
                <a:schemeClr val="lt1"/>
              </a:buClr>
              <a:buSzPts val="8000"/>
              <a:buNone/>
              <a:defRPr sz="8000">
                <a:solidFill>
                  <a:schemeClr val="lt1"/>
                </a:solidFill>
              </a:defRPr>
            </a:lvl4pPr>
            <a:lvl5pPr lvl="4" algn="ctr">
              <a:spcBef>
                <a:spcPts val="0"/>
              </a:spcBef>
              <a:spcAft>
                <a:spcPts val="0"/>
              </a:spcAft>
              <a:buClr>
                <a:schemeClr val="lt1"/>
              </a:buClr>
              <a:buSzPts val="8000"/>
              <a:buNone/>
              <a:defRPr sz="8000">
                <a:solidFill>
                  <a:schemeClr val="lt1"/>
                </a:solidFill>
              </a:defRPr>
            </a:lvl5pPr>
            <a:lvl6pPr lvl="5" algn="ctr">
              <a:spcBef>
                <a:spcPts val="0"/>
              </a:spcBef>
              <a:spcAft>
                <a:spcPts val="0"/>
              </a:spcAft>
              <a:buClr>
                <a:schemeClr val="lt1"/>
              </a:buClr>
              <a:buSzPts val="8000"/>
              <a:buNone/>
              <a:defRPr sz="8000">
                <a:solidFill>
                  <a:schemeClr val="lt1"/>
                </a:solidFill>
              </a:defRPr>
            </a:lvl6pPr>
            <a:lvl7pPr lvl="6" algn="ctr">
              <a:spcBef>
                <a:spcPts val="0"/>
              </a:spcBef>
              <a:spcAft>
                <a:spcPts val="0"/>
              </a:spcAft>
              <a:buClr>
                <a:schemeClr val="lt1"/>
              </a:buClr>
              <a:buSzPts val="8000"/>
              <a:buNone/>
              <a:defRPr sz="8000">
                <a:solidFill>
                  <a:schemeClr val="lt1"/>
                </a:solidFill>
              </a:defRPr>
            </a:lvl7pPr>
            <a:lvl8pPr lvl="7" algn="ctr">
              <a:spcBef>
                <a:spcPts val="0"/>
              </a:spcBef>
              <a:spcAft>
                <a:spcPts val="0"/>
              </a:spcAft>
              <a:buClr>
                <a:schemeClr val="lt1"/>
              </a:buClr>
              <a:buSzPts val="8000"/>
              <a:buNone/>
              <a:defRPr sz="8000">
                <a:solidFill>
                  <a:schemeClr val="lt1"/>
                </a:solidFill>
              </a:defRPr>
            </a:lvl8pPr>
            <a:lvl9pPr lvl="8" algn="ctr">
              <a:spcBef>
                <a:spcPts val="0"/>
              </a:spcBef>
              <a:spcAft>
                <a:spcPts val="0"/>
              </a:spcAft>
              <a:buClr>
                <a:schemeClr val="lt1"/>
              </a:buClr>
              <a:buSzPts val="8000"/>
              <a:buNone/>
              <a:defRPr sz="8000">
                <a:solidFill>
                  <a:schemeClr val="lt1"/>
                </a:solidFill>
              </a:defRPr>
            </a:lvl9pPr>
          </a:lstStyle>
          <a:p>
            <a:r>
              <a:t>xx%</a:t>
            </a:r>
          </a:p>
        </p:txBody>
      </p:sp>
      <p:sp>
        <p:nvSpPr>
          <p:cNvPr id="269" name="Google Shape;269;p11"/>
          <p:cNvSpPr txBox="1"/>
          <p:nvPr>
            <p:ph idx="1" type="body"/>
          </p:nvPr>
        </p:nvSpPr>
        <p:spPr>
          <a:xfrm>
            <a:off x="1388625" y="2712300"/>
            <a:ext cx="6366900" cy="1111200"/>
          </a:xfrm>
          <a:prstGeom prst="rect">
            <a:avLst/>
          </a:prstGeom>
        </p:spPr>
        <p:txBody>
          <a:bodyPr anchorCtr="0" anchor="t" bIns="91425" lIns="91425" spcFirstLastPara="1" rIns="91425" wrap="square" tIns="91425">
            <a:normAutofit/>
          </a:bodyPr>
          <a:lstStyle>
            <a:lvl1pPr indent="-311150" lvl="0" marL="457200" algn="ctr">
              <a:spcBef>
                <a:spcPts val="0"/>
              </a:spcBef>
              <a:spcAft>
                <a:spcPts val="0"/>
              </a:spcAft>
              <a:buClr>
                <a:schemeClr val="lt1"/>
              </a:buClr>
              <a:buSzPts val="1300"/>
              <a:buChar char="●"/>
              <a:defRPr>
                <a:solidFill>
                  <a:schemeClr val="lt1"/>
                </a:solidFill>
              </a:defRPr>
            </a:lvl1pPr>
            <a:lvl2pPr indent="-298450" lvl="1" marL="914400" algn="ctr">
              <a:spcBef>
                <a:spcPts val="0"/>
              </a:spcBef>
              <a:spcAft>
                <a:spcPts val="0"/>
              </a:spcAft>
              <a:buClr>
                <a:schemeClr val="lt1"/>
              </a:buClr>
              <a:buSzPts val="1100"/>
              <a:buChar char="○"/>
              <a:defRPr>
                <a:solidFill>
                  <a:schemeClr val="lt1"/>
                </a:solidFill>
              </a:defRPr>
            </a:lvl2pPr>
            <a:lvl3pPr indent="-298450" lvl="2" marL="1371600" algn="ctr">
              <a:spcBef>
                <a:spcPts val="0"/>
              </a:spcBef>
              <a:spcAft>
                <a:spcPts val="0"/>
              </a:spcAft>
              <a:buClr>
                <a:schemeClr val="lt1"/>
              </a:buClr>
              <a:buSzPts val="1100"/>
              <a:buChar char="■"/>
              <a:defRPr>
                <a:solidFill>
                  <a:schemeClr val="lt1"/>
                </a:solidFill>
              </a:defRPr>
            </a:lvl3pPr>
            <a:lvl4pPr indent="-298450" lvl="3" marL="1828800" algn="ctr">
              <a:spcBef>
                <a:spcPts val="0"/>
              </a:spcBef>
              <a:spcAft>
                <a:spcPts val="0"/>
              </a:spcAft>
              <a:buClr>
                <a:schemeClr val="lt1"/>
              </a:buClr>
              <a:buSzPts val="1100"/>
              <a:buChar char="●"/>
              <a:defRPr>
                <a:solidFill>
                  <a:schemeClr val="lt1"/>
                </a:solidFill>
              </a:defRPr>
            </a:lvl4pPr>
            <a:lvl5pPr indent="-298450" lvl="4" marL="2286000" algn="ctr">
              <a:spcBef>
                <a:spcPts val="0"/>
              </a:spcBef>
              <a:spcAft>
                <a:spcPts val="0"/>
              </a:spcAft>
              <a:buClr>
                <a:schemeClr val="lt1"/>
              </a:buClr>
              <a:buSzPts val="1100"/>
              <a:buChar char="○"/>
              <a:defRPr>
                <a:solidFill>
                  <a:schemeClr val="lt1"/>
                </a:solidFill>
              </a:defRPr>
            </a:lvl5pPr>
            <a:lvl6pPr indent="-298450" lvl="5" marL="2743200" algn="ctr">
              <a:spcBef>
                <a:spcPts val="0"/>
              </a:spcBef>
              <a:spcAft>
                <a:spcPts val="0"/>
              </a:spcAft>
              <a:buClr>
                <a:schemeClr val="lt1"/>
              </a:buClr>
              <a:buSzPts val="1100"/>
              <a:buChar char="■"/>
              <a:defRPr>
                <a:solidFill>
                  <a:schemeClr val="lt1"/>
                </a:solidFill>
              </a:defRPr>
            </a:lvl6pPr>
            <a:lvl7pPr indent="-298450" lvl="6" marL="3200400" algn="ctr">
              <a:spcBef>
                <a:spcPts val="0"/>
              </a:spcBef>
              <a:spcAft>
                <a:spcPts val="0"/>
              </a:spcAft>
              <a:buClr>
                <a:schemeClr val="lt1"/>
              </a:buClr>
              <a:buSzPts val="1100"/>
              <a:buChar char="●"/>
              <a:defRPr>
                <a:solidFill>
                  <a:schemeClr val="lt1"/>
                </a:solidFill>
              </a:defRPr>
            </a:lvl7pPr>
            <a:lvl8pPr indent="-298450" lvl="7" marL="3657600" algn="ctr">
              <a:spcBef>
                <a:spcPts val="0"/>
              </a:spcBef>
              <a:spcAft>
                <a:spcPts val="0"/>
              </a:spcAft>
              <a:buClr>
                <a:schemeClr val="lt1"/>
              </a:buClr>
              <a:buSzPts val="1100"/>
              <a:buChar char="○"/>
              <a:defRPr>
                <a:solidFill>
                  <a:schemeClr val="lt1"/>
                </a:solidFill>
              </a:defRPr>
            </a:lvl8pPr>
            <a:lvl9pPr indent="-298450" lvl="8" marL="4114800" algn="ctr">
              <a:spcBef>
                <a:spcPts val="0"/>
              </a:spcBef>
              <a:spcAft>
                <a:spcPts val="0"/>
              </a:spcAft>
              <a:buClr>
                <a:schemeClr val="lt1"/>
              </a:buClr>
              <a:buSzPts val="1100"/>
              <a:buChar char="■"/>
              <a:defRPr>
                <a:solidFill>
                  <a:schemeClr val="lt1"/>
                </a:solidFill>
              </a:defRPr>
            </a:lvl9pPr>
          </a:lstStyle>
          <a:p/>
        </p:txBody>
      </p:sp>
      <p:sp>
        <p:nvSpPr>
          <p:cNvPr id="270" name="Google Shape;270;p11"/>
          <p:cNvSpPr txBox="1"/>
          <p:nvPr>
            <p:ph idx="12" type="sldNum"/>
          </p:nvPr>
        </p:nvSpPr>
        <p:spPr>
          <a:xfrm>
            <a:off x="8451046" y="4736976"/>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nl"/>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271" name="Shape 271"/>
        <p:cNvGrpSpPr/>
        <p:nvPr/>
      </p:nvGrpSpPr>
      <p:grpSpPr>
        <a:xfrm>
          <a:off x="0" y="0"/>
          <a:ext cx="0" cy="0"/>
          <a:chOff x="0" y="0"/>
          <a:chExt cx="0" cy="0"/>
        </a:xfrm>
      </p:grpSpPr>
      <p:sp>
        <p:nvSpPr>
          <p:cNvPr id="272" name="Google Shape;272;p12"/>
          <p:cNvSpPr txBox="1"/>
          <p:nvPr>
            <p:ph idx="12" type="sldNum"/>
          </p:nvPr>
        </p:nvSpPr>
        <p:spPr>
          <a:xfrm>
            <a:off x="8451046" y="4736976"/>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nl"/>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bg>
      <p:bgPr>
        <a:solidFill>
          <a:schemeClr val="dk1"/>
        </a:solidFill>
      </p:bgPr>
    </p:bg>
    <p:spTree>
      <p:nvGrpSpPr>
        <p:cNvPr id="49" name="Shape 49"/>
        <p:cNvGrpSpPr/>
        <p:nvPr/>
      </p:nvGrpSpPr>
      <p:grpSpPr>
        <a:xfrm>
          <a:off x="0" y="0"/>
          <a:ext cx="0" cy="0"/>
          <a:chOff x="0" y="0"/>
          <a:chExt cx="0" cy="0"/>
        </a:xfrm>
      </p:grpSpPr>
      <p:grpSp>
        <p:nvGrpSpPr>
          <p:cNvPr id="50" name="Google Shape;50;p3"/>
          <p:cNvGrpSpPr/>
          <p:nvPr/>
        </p:nvGrpSpPr>
        <p:grpSpPr>
          <a:xfrm>
            <a:off x="146769" y="3406"/>
            <a:ext cx="1233215" cy="1384535"/>
            <a:chOff x="146769" y="3406"/>
            <a:chExt cx="1233215" cy="1384535"/>
          </a:xfrm>
        </p:grpSpPr>
        <p:grpSp>
          <p:nvGrpSpPr>
            <p:cNvPr id="51" name="Google Shape;51;p3"/>
            <p:cNvGrpSpPr/>
            <p:nvPr/>
          </p:nvGrpSpPr>
          <p:grpSpPr>
            <a:xfrm>
              <a:off x="1063183" y="3406"/>
              <a:ext cx="316800" cy="688513"/>
              <a:chOff x="1063183" y="3406"/>
              <a:chExt cx="316800" cy="688513"/>
            </a:xfrm>
          </p:grpSpPr>
          <p:sp>
            <p:nvSpPr>
              <p:cNvPr id="52" name="Google Shape;52;p3"/>
              <p:cNvSpPr/>
              <p:nvPr/>
            </p:nvSpPr>
            <p:spPr>
              <a:xfrm rot="10800000">
                <a:off x="1063183" y="3419"/>
                <a:ext cx="316800" cy="688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3" name="Google Shape;53;p3"/>
              <p:cNvSpPr/>
              <p:nvPr/>
            </p:nvSpPr>
            <p:spPr>
              <a:xfrm rot="10800000">
                <a:off x="1063183" y="3406"/>
                <a:ext cx="316800" cy="340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54" name="Google Shape;54;p3"/>
            <p:cNvGrpSpPr/>
            <p:nvPr/>
          </p:nvGrpSpPr>
          <p:grpSpPr>
            <a:xfrm>
              <a:off x="604976" y="3406"/>
              <a:ext cx="316800" cy="1036524"/>
              <a:chOff x="604976" y="3406"/>
              <a:chExt cx="316800" cy="1036524"/>
            </a:xfrm>
          </p:grpSpPr>
          <p:sp>
            <p:nvSpPr>
              <p:cNvPr id="55" name="Google Shape;55;p3"/>
              <p:cNvSpPr/>
              <p:nvPr/>
            </p:nvSpPr>
            <p:spPr>
              <a:xfrm rot="10800000">
                <a:off x="604976" y="3419"/>
                <a:ext cx="316800" cy="688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6" name="Google Shape;56;p3"/>
              <p:cNvSpPr/>
              <p:nvPr/>
            </p:nvSpPr>
            <p:spPr>
              <a:xfrm rot="10800000">
                <a:off x="604976" y="3430"/>
                <a:ext cx="316800" cy="1036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 name="Google Shape;57;p3"/>
              <p:cNvSpPr/>
              <p:nvPr/>
            </p:nvSpPr>
            <p:spPr>
              <a:xfrm rot="10800000">
                <a:off x="604976" y="3406"/>
                <a:ext cx="316800" cy="340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58" name="Google Shape;58;p3"/>
            <p:cNvGrpSpPr/>
            <p:nvPr/>
          </p:nvGrpSpPr>
          <p:grpSpPr>
            <a:xfrm>
              <a:off x="146769" y="3406"/>
              <a:ext cx="316800" cy="1384535"/>
              <a:chOff x="146769" y="3406"/>
              <a:chExt cx="316800" cy="1384535"/>
            </a:xfrm>
          </p:grpSpPr>
          <p:sp>
            <p:nvSpPr>
              <p:cNvPr id="59" name="Google Shape;59;p3"/>
              <p:cNvSpPr/>
              <p:nvPr/>
            </p:nvSpPr>
            <p:spPr>
              <a:xfrm rot="10800000">
                <a:off x="146769" y="3419"/>
                <a:ext cx="316800" cy="688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 name="Google Shape;60;p3"/>
              <p:cNvSpPr/>
              <p:nvPr/>
            </p:nvSpPr>
            <p:spPr>
              <a:xfrm rot="10800000">
                <a:off x="146769" y="3441"/>
                <a:ext cx="316800" cy="1384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1" name="Google Shape;61;p3"/>
              <p:cNvSpPr/>
              <p:nvPr/>
            </p:nvSpPr>
            <p:spPr>
              <a:xfrm rot="10800000">
                <a:off x="146769" y="3430"/>
                <a:ext cx="316800" cy="1036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2" name="Google Shape;62;p3"/>
              <p:cNvSpPr/>
              <p:nvPr/>
            </p:nvSpPr>
            <p:spPr>
              <a:xfrm rot="10800000">
                <a:off x="146769" y="3406"/>
                <a:ext cx="316800" cy="340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grpSp>
        <p:nvGrpSpPr>
          <p:cNvPr id="63" name="Google Shape;63;p3"/>
          <p:cNvGrpSpPr/>
          <p:nvPr/>
        </p:nvGrpSpPr>
        <p:grpSpPr>
          <a:xfrm>
            <a:off x="6775084" y="2904008"/>
            <a:ext cx="2186148" cy="2239500"/>
            <a:chOff x="6775084" y="2904008"/>
            <a:chExt cx="2186148" cy="2239500"/>
          </a:xfrm>
        </p:grpSpPr>
        <p:grpSp>
          <p:nvGrpSpPr>
            <p:cNvPr id="64" name="Google Shape;64;p3"/>
            <p:cNvGrpSpPr/>
            <p:nvPr/>
          </p:nvGrpSpPr>
          <p:grpSpPr>
            <a:xfrm>
              <a:off x="6775084" y="4253708"/>
              <a:ext cx="409500" cy="889800"/>
              <a:chOff x="6775084" y="4253708"/>
              <a:chExt cx="409500" cy="889800"/>
            </a:xfrm>
          </p:grpSpPr>
          <p:sp>
            <p:nvSpPr>
              <p:cNvPr id="65" name="Google Shape;65;p3"/>
              <p:cNvSpPr/>
              <p:nvPr/>
            </p:nvSpPr>
            <p:spPr>
              <a:xfrm>
                <a:off x="6775084" y="4253708"/>
                <a:ext cx="409500" cy="8898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6" name="Google Shape;66;p3"/>
              <p:cNvSpPr/>
              <p:nvPr/>
            </p:nvSpPr>
            <p:spPr>
              <a:xfrm>
                <a:off x="6775084" y="4703408"/>
                <a:ext cx="409500" cy="4401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67" name="Google Shape;67;p3"/>
            <p:cNvGrpSpPr/>
            <p:nvPr/>
          </p:nvGrpSpPr>
          <p:grpSpPr>
            <a:xfrm>
              <a:off x="7367299" y="3804008"/>
              <a:ext cx="409500" cy="1339500"/>
              <a:chOff x="7367299" y="3804008"/>
              <a:chExt cx="409500" cy="1339500"/>
            </a:xfrm>
          </p:grpSpPr>
          <p:sp>
            <p:nvSpPr>
              <p:cNvPr id="68" name="Google Shape;68;p3"/>
              <p:cNvSpPr/>
              <p:nvPr/>
            </p:nvSpPr>
            <p:spPr>
              <a:xfrm>
                <a:off x="7367299" y="4253708"/>
                <a:ext cx="409500" cy="8898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9" name="Google Shape;69;p3"/>
              <p:cNvSpPr/>
              <p:nvPr/>
            </p:nvSpPr>
            <p:spPr>
              <a:xfrm>
                <a:off x="7367299" y="3804008"/>
                <a:ext cx="409500" cy="1339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0" name="Google Shape;70;p3"/>
              <p:cNvSpPr/>
              <p:nvPr/>
            </p:nvSpPr>
            <p:spPr>
              <a:xfrm>
                <a:off x="7367299" y="4703408"/>
                <a:ext cx="409500" cy="4401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71" name="Google Shape;71;p3"/>
            <p:cNvGrpSpPr/>
            <p:nvPr/>
          </p:nvGrpSpPr>
          <p:grpSpPr>
            <a:xfrm>
              <a:off x="7959516" y="3354008"/>
              <a:ext cx="409500" cy="1789500"/>
              <a:chOff x="7959516" y="3354008"/>
              <a:chExt cx="409500" cy="1789500"/>
            </a:xfrm>
          </p:grpSpPr>
          <p:sp>
            <p:nvSpPr>
              <p:cNvPr id="72" name="Google Shape;72;p3"/>
              <p:cNvSpPr/>
              <p:nvPr/>
            </p:nvSpPr>
            <p:spPr>
              <a:xfrm>
                <a:off x="7959516" y="4253708"/>
                <a:ext cx="409500" cy="8898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 name="Google Shape;73;p3"/>
              <p:cNvSpPr/>
              <p:nvPr/>
            </p:nvSpPr>
            <p:spPr>
              <a:xfrm>
                <a:off x="7959516" y="3354008"/>
                <a:ext cx="409500" cy="1789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4" name="Google Shape;74;p3"/>
              <p:cNvSpPr/>
              <p:nvPr/>
            </p:nvSpPr>
            <p:spPr>
              <a:xfrm>
                <a:off x="7959516" y="3804008"/>
                <a:ext cx="409500" cy="1339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5" name="Google Shape;75;p3"/>
              <p:cNvSpPr/>
              <p:nvPr/>
            </p:nvSpPr>
            <p:spPr>
              <a:xfrm>
                <a:off x="7959516" y="4703408"/>
                <a:ext cx="409500" cy="4401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76" name="Google Shape;76;p3"/>
            <p:cNvGrpSpPr/>
            <p:nvPr/>
          </p:nvGrpSpPr>
          <p:grpSpPr>
            <a:xfrm>
              <a:off x="8551731" y="2904008"/>
              <a:ext cx="409500" cy="2239500"/>
              <a:chOff x="8551731" y="2904008"/>
              <a:chExt cx="409500" cy="2239500"/>
            </a:xfrm>
          </p:grpSpPr>
          <p:sp>
            <p:nvSpPr>
              <p:cNvPr id="77" name="Google Shape;77;p3"/>
              <p:cNvSpPr/>
              <p:nvPr/>
            </p:nvSpPr>
            <p:spPr>
              <a:xfrm>
                <a:off x="8551731" y="4253708"/>
                <a:ext cx="409500" cy="8898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8" name="Google Shape;78;p3"/>
              <p:cNvSpPr/>
              <p:nvPr/>
            </p:nvSpPr>
            <p:spPr>
              <a:xfrm>
                <a:off x="8551731" y="3354008"/>
                <a:ext cx="409500" cy="1789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 name="Google Shape;79;p3"/>
              <p:cNvSpPr/>
              <p:nvPr/>
            </p:nvSpPr>
            <p:spPr>
              <a:xfrm>
                <a:off x="8551731" y="3804008"/>
                <a:ext cx="409500" cy="1339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0" name="Google Shape;80;p3"/>
              <p:cNvSpPr/>
              <p:nvPr/>
            </p:nvSpPr>
            <p:spPr>
              <a:xfrm>
                <a:off x="8551731" y="2904008"/>
                <a:ext cx="409500" cy="22395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1" name="Google Shape;81;p3"/>
              <p:cNvSpPr/>
              <p:nvPr/>
            </p:nvSpPr>
            <p:spPr>
              <a:xfrm>
                <a:off x="8551731" y="4703408"/>
                <a:ext cx="409500" cy="440100"/>
              </a:xfrm>
              <a:prstGeom prst="round2SameRect">
                <a:avLst>
                  <a:gd fmla="val 50000" name="adj1"/>
                  <a:gd fmla="val 0"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82" name="Google Shape;82;p3"/>
          <p:cNvSpPr txBox="1"/>
          <p:nvPr>
            <p:ph type="title"/>
          </p:nvPr>
        </p:nvSpPr>
        <p:spPr>
          <a:xfrm>
            <a:off x="824000" y="1613825"/>
            <a:ext cx="5857800" cy="1872900"/>
          </a:xfrm>
          <a:prstGeom prst="rect">
            <a:avLst/>
          </a:prstGeom>
        </p:spPr>
        <p:txBody>
          <a:bodyPr anchorCtr="0" anchor="ctr" bIns="91425" lIns="91425" spcFirstLastPara="1" rIns="91425" wrap="square" tIns="91425">
            <a:normAutofit/>
          </a:bodyPr>
          <a:lstStyle>
            <a:lvl1pPr lvl="0">
              <a:spcBef>
                <a:spcPts val="0"/>
              </a:spcBef>
              <a:spcAft>
                <a:spcPts val="0"/>
              </a:spcAft>
              <a:buClr>
                <a:schemeClr val="lt1"/>
              </a:buClr>
              <a:buSzPts val="3600"/>
              <a:buNone/>
              <a:defRPr sz="3600">
                <a:solidFill>
                  <a:schemeClr val="lt1"/>
                </a:solidFill>
              </a:defRPr>
            </a:lvl1pPr>
            <a:lvl2pPr lvl="1">
              <a:spcBef>
                <a:spcPts val="0"/>
              </a:spcBef>
              <a:spcAft>
                <a:spcPts val="0"/>
              </a:spcAft>
              <a:buClr>
                <a:schemeClr val="lt1"/>
              </a:buClr>
              <a:buSzPts val="3600"/>
              <a:buNone/>
              <a:defRPr sz="3600">
                <a:solidFill>
                  <a:schemeClr val="lt1"/>
                </a:solidFill>
              </a:defRPr>
            </a:lvl2pPr>
            <a:lvl3pPr lvl="2">
              <a:spcBef>
                <a:spcPts val="0"/>
              </a:spcBef>
              <a:spcAft>
                <a:spcPts val="0"/>
              </a:spcAft>
              <a:buClr>
                <a:schemeClr val="lt1"/>
              </a:buClr>
              <a:buSzPts val="3600"/>
              <a:buNone/>
              <a:defRPr sz="3600">
                <a:solidFill>
                  <a:schemeClr val="lt1"/>
                </a:solidFill>
              </a:defRPr>
            </a:lvl3pPr>
            <a:lvl4pPr lvl="3">
              <a:spcBef>
                <a:spcPts val="0"/>
              </a:spcBef>
              <a:spcAft>
                <a:spcPts val="0"/>
              </a:spcAft>
              <a:buClr>
                <a:schemeClr val="lt1"/>
              </a:buClr>
              <a:buSzPts val="3600"/>
              <a:buNone/>
              <a:defRPr sz="3600">
                <a:solidFill>
                  <a:schemeClr val="lt1"/>
                </a:solidFill>
              </a:defRPr>
            </a:lvl4pPr>
            <a:lvl5pPr lvl="4">
              <a:spcBef>
                <a:spcPts val="0"/>
              </a:spcBef>
              <a:spcAft>
                <a:spcPts val="0"/>
              </a:spcAft>
              <a:buClr>
                <a:schemeClr val="lt1"/>
              </a:buClr>
              <a:buSzPts val="3600"/>
              <a:buNone/>
              <a:defRPr sz="3600">
                <a:solidFill>
                  <a:schemeClr val="lt1"/>
                </a:solidFill>
              </a:defRPr>
            </a:lvl5pPr>
            <a:lvl6pPr lvl="5">
              <a:spcBef>
                <a:spcPts val="0"/>
              </a:spcBef>
              <a:spcAft>
                <a:spcPts val="0"/>
              </a:spcAft>
              <a:buClr>
                <a:schemeClr val="lt1"/>
              </a:buClr>
              <a:buSzPts val="3600"/>
              <a:buNone/>
              <a:defRPr sz="3600">
                <a:solidFill>
                  <a:schemeClr val="lt1"/>
                </a:solidFill>
              </a:defRPr>
            </a:lvl6pPr>
            <a:lvl7pPr lvl="6">
              <a:spcBef>
                <a:spcPts val="0"/>
              </a:spcBef>
              <a:spcAft>
                <a:spcPts val="0"/>
              </a:spcAft>
              <a:buClr>
                <a:schemeClr val="lt1"/>
              </a:buClr>
              <a:buSzPts val="3600"/>
              <a:buNone/>
              <a:defRPr sz="3600">
                <a:solidFill>
                  <a:schemeClr val="lt1"/>
                </a:solidFill>
              </a:defRPr>
            </a:lvl7pPr>
            <a:lvl8pPr lvl="7">
              <a:spcBef>
                <a:spcPts val="0"/>
              </a:spcBef>
              <a:spcAft>
                <a:spcPts val="0"/>
              </a:spcAft>
              <a:buClr>
                <a:schemeClr val="lt1"/>
              </a:buClr>
              <a:buSzPts val="3600"/>
              <a:buNone/>
              <a:defRPr sz="3600">
                <a:solidFill>
                  <a:schemeClr val="lt1"/>
                </a:solidFill>
              </a:defRPr>
            </a:lvl8pPr>
            <a:lvl9pPr lvl="8">
              <a:spcBef>
                <a:spcPts val="0"/>
              </a:spcBef>
              <a:spcAft>
                <a:spcPts val="0"/>
              </a:spcAft>
              <a:buClr>
                <a:schemeClr val="lt1"/>
              </a:buClr>
              <a:buSzPts val="3600"/>
              <a:buNone/>
              <a:defRPr sz="3600">
                <a:solidFill>
                  <a:schemeClr val="lt1"/>
                </a:solidFill>
              </a:defRPr>
            </a:lvl9pPr>
          </a:lstStyle>
          <a:p/>
        </p:txBody>
      </p:sp>
      <p:sp>
        <p:nvSpPr>
          <p:cNvPr id="83" name="Google Shape;83;p3"/>
          <p:cNvSpPr txBox="1"/>
          <p:nvPr>
            <p:ph idx="12" type="sldNum"/>
          </p:nvPr>
        </p:nvSpPr>
        <p:spPr>
          <a:xfrm>
            <a:off x="8451046" y="4736976"/>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nl"/>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84" name="Shape 84"/>
        <p:cNvGrpSpPr/>
        <p:nvPr/>
      </p:nvGrpSpPr>
      <p:grpSpPr>
        <a:xfrm>
          <a:off x="0" y="0"/>
          <a:ext cx="0" cy="0"/>
          <a:chOff x="0" y="0"/>
          <a:chExt cx="0" cy="0"/>
        </a:xfrm>
      </p:grpSpPr>
      <p:grpSp>
        <p:nvGrpSpPr>
          <p:cNvPr id="85" name="Google Shape;85;p4"/>
          <p:cNvGrpSpPr/>
          <p:nvPr/>
        </p:nvGrpSpPr>
        <p:grpSpPr>
          <a:xfrm>
            <a:off x="485441" y="93701"/>
            <a:ext cx="999312" cy="999312"/>
            <a:chOff x="348199" y="179450"/>
            <a:chExt cx="1116300" cy="1116300"/>
          </a:xfrm>
        </p:grpSpPr>
        <p:sp>
          <p:nvSpPr>
            <p:cNvPr id="86" name="Google Shape;86;p4"/>
            <p:cNvSpPr/>
            <p:nvPr/>
          </p:nvSpPr>
          <p:spPr>
            <a:xfrm rot="-5400000">
              <a:off x="574557" y="405788"/>
              <a:ext cx="663600" cy="663600"/>
            </a:xfrm>
            <a:prstGeom prst="pie">
              <a:avLst>
                <a:gd fmla="val 10792838" name="adj1"/>
                <a:gd fmla="val 16200000" name="adj2"/>
              </a:avLst>
            </a:prstGeom>
            <a:solidFill>
              <a:schemeClr val="dk2">
                <a:alpha val="1254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7" name="Google Shape;87;p4"/>
            <p:cNvSpPr/>
            <p:nvPr/>
          </p:nvSpPr>
          <p:spPr>
            <a:xfrm rot="-5400000">
              <a:off x="348199" y="179450"/>
              <a:ext cx="1116300" cy="1116300"/>
            </a:xfrm>
            <a:prstGeom prst="pie">
              <a:avLst>
                <a:gd fmla="val 10792838" name="adj1"/>
                <a:gd fmla="val 16200000" name="adj2"/>
              </a:avLst>
            </a:prstGeom>
            <a:solidFill>
              <a:schemeClr val="dk2">
                <a:alpha val="1254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88" name="Google Shape;88;p4"/>
          <p:cNvSpPr txBox="1"/>
          <p:nvPr>
            <p:ph type="title"/>
          </p:nvPr>
        </p:nvSpPr>
        <p:spPr>
          <a:xfrm>
            <a:off x="1056750" y="409850"/>
            <a:ext cx="7030500" cy="9993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89" name="Google Shape;89;p4"/>
          <p:cNvSpPr txBox="1"/>
          <p:nvPr>
            <p:ph idx="1" type="body"/>
          </p:nvPr>
        </p:nvSpPr>
        <p:spPr>
          <a:xfrm>
            <a:off x="1210100" y="1409150"/>
            <a:ext cx="7030500" cy="2541600"/>
          </a:xfrm>
          <a:prstGeom prst="rect">
            <a:avLst/>
          </a:prstGeom>
        </p:spPr>
        <p:txBody>
          <a:bodyPr anchorCtr="0" anchor="t" bIns="91425" lIns="91425" spcFirstLastPara="1" rIns="91425" wrap="square" tIns="91425">
            <a:normAutofit/>
          </a:bodyPr>
          <a:lstStyle>
            <a:lvl1pPr indent="-311150" lvl="0" marL="457200">
              <a:spcBef>
                <a:spcPts val="0"/>
              </a:spcBef>
              <a:spcAft>
                <a:spcPts val="0"/>
              </a:spcAft>
              <a:buSzPts val="1300"/>
              <a:buAutoNum type="arabicPeriod"/>
              <a:defRPr/>
            </a:lvl1pPr>
            <a:lvl2pPr indent="-298450" lvl="1" marL="914400">
              <a:spcBef>
                <a:spcPts val="0"/>
              </a:spcBef>
              <a:spcAft>
                <a:spcPts val="0"/>
              </a:spcAft>
              <a:buSzPts val="1100"/>
              <a:buAutoNum type="alphaLcPeriod"/>
              <a:defRPr/>
            </a:lvl2pPr>
            <a:lvl3pPr indent="-298450" lvl="2" marL="1371600">
              <a:spcBef>
                <a:spcPts val="0"/>
              </a:spcBef>
              <a:spcAft>
                <a:spcPts val="0"/>
              </a:spcAft>
              <a:buSzPts val="1100"/>
              <a:buAutoNum type="romanLcPeriod"/>
              <a:defRPr/>
            </a:lvl3pPr>
            <a:lvl4pPr indent="-298450" lvl="3" marL="1828800">
              <a:spcBef>
                <a:spcPts val="0"/>
              </a:spcBef>
              <a:spcAft>
                <a:spcPts val="0"/>
              </a:spcAft>
              <a:buSzPts val="1100"/>
              <a:buAutoNum type="arabicPeriod"/>
              <a:defRPr/>
            </a:lvl4pPr>
            <a:lvl5pPr indent="-298450" lvl="4" marL="2286000">
              <a:spcBef>
                <a:spcPts val="0"/>
              </a:spcBef>
              <a:spcAft>
                <a:spcPts val="0"/>
              </a:spcAft>
              <a:buSzPts val="1100"/>
              <a:buAutoNum type="alphaLcPeriod"/>
              <a:defRPr/>
            </a:lvl5pPr>
            <a:lvl6pPr indent="-298450" lvl="5" marL="2743200">
              <a:spcBef>
                <a:spcPts val="0"/>
              </a:spcBef>
              <a:spcAft>
                <a:spcPts val="0"/>
              </a:spcAft>
              <a:buSzPts val="1100"/>
              <a:buAutoNum type="romanLcPeriod"/>
              <a:defRPr/>
            </a:lvl6pPr>
            <a:lvl7pPr indent="-298450" lvl="6" marL="3200400">
              <a:spcBef>
                <a:spcPts val="0"/>
              </a:spcBef>
              <a:spcAft>
                <a:spcPts val="0"/>
              </a:spcAft>
              <a:buSzPts val="1100"/>
              <a:buAutoNum type="arabicPeriod"/>
              <a:defRPr/>
            </a:lvl7pPr>
            <a:lvl8pPr indent="-298450" lvl="7" marL="3657600">
              <a:spcBef>
                <a:spcPts val="0"/>
              </a:spcBef>
              <a:spcAft>
                <a:spcPts val="0"/>
              </a:spcAft>
              <a:buSzPts val="1100"/>
              <a:buAutoNum type="alphaLcPeriod"/>
              <a:defRPr/>
            </a:lvl8pPr>
            <a:lvl9pPr indent="-298450" lvl="8" marL="4114800">
              <a:spcBef>
                <a:spcPts val="0"/>
              </a:spcBef>
              <a:spcAft>
                <a:spcPts val="0"/>
              </a:spcAft>
              <a:buSzPts val="1100"/>
              <a:buAutoNum type="romanLcPeriod"/>
              <a:defRPr/>
            </a:lvl9pPr>
          </a:lstStyle>
          <a:p/>
        </p:txBody>
      </p:sp>
      <p:sp>
        <p:nvSpPr>
          <p:cNvPr id="90" name="Google Shape;90;p4"/>
          <p:cNvSpPr txBox="1"/>
          <p:nvPr>
            <p:ph idx="12" type="sldNum"/>
          </p:nvPr>
        </p:nvSpPr>
        <p:spPr>
          <a:xfrm>
            <a:off x="8451046" y="4736976"/>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nl"/>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91" name="Shape 91"/>
        <p:cNvGrpSpPr/>
        <p:nvPr/>
      </p:nvGrpSpPr>
      <p:grpSpPr>
        <a:xfrm>
          <a:off x="0" y="0"/>
          <a:ext cx="0" cy="0"/>
          <a:chOff x="0" y="0"/>
          <a:chExt cx="0" cy="0"/>
        </a:xfrm>
      </p:grpSpPr>
      <p:grpSp>
        <p:nvGrpSpPr>
          <p:cNvPr id="92" name="Google Shape;92;p5"/>
          <p:cNvGrpSpPr/>
          <p:nvPr/>
        </p:nvGrpSpPr>
        <p:grpSpPr>
          <a:xfrm>
            <a:off x="625966" y="299376"/>
            <a:ext cx="999312" cy="999312"/>
            <a:chOff x="348199" y="179450"/>
            <a:chExt cx="1116300" cy="1116300"/>
          </a:xfrm>
        </p:grpSpPr>
        <p:sp>
          <p:nvSpPr>
            <p:cNvPr id="93" name="Google Shape;93;p5"/>
            <p:cNvSpPr/>
            <p:nvPr/>
          </p:nvSpPr>
          <p:spPr>
            <a:xfrm rot="-5400000">
              <a:off x="574557" y="405788"/>
              <a:ext cx="663600" cy="663600"/>
            </a:xfrm>
            <a:prstGeom prst="pie">
              <a:avLst>
                <a:gd fmla="val 10792838" name="adj1"/>
                <a:gd fmla="val 16200000" name="adj2"/>
              </a:avLst>
            </a:prstGeom>
            <a:solidFill>
              <a:schemeClr val="dk2">
                <a:alpha val="1254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 name="Google Shape;94;p5"/>
            <p:cNvSpPr/>
            <p:nvPr/>
          </p:nvSpPr>
          <p:spPr>
            <a:xfrm rot="-5400000">
              <a:off x="348199" y="179450"/>
              <a:ext cx="1116300" cy="1116300"/>
            </a:xfrm>
            <a:prstGeom prst="pie">
              <a:avLst>
                <a:gd fmla="val 10792838" name="adj1"/>
                <a:gd fmla="val 16200000" name="adj2"/>
              </a:avLst>
            </a:prstGeom>
            <a:solidFill>
              <a:schemeClr val="dk2">
                <a:alpha val="1254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95" name="Google Shape;95;p5"/>
          <p:cNvSpPr txBox="1"/>
          <p:nvPr>
            <p:ph type="title"/>
          </p:nvPr>
        </p:nvSpPr>
        <p:spPr>
          <a:xfrm>
            <a:off x="1303800" y="598575"/>
            <a:ext cx="7030500" cy="9993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96" name="Google Shape;96;p5"/>
          <p:cNvSpPr txBox="1"/>
          <p:nvPr>
            <p:ph idx="1" type="body"/>
          </p:nvPr>
        </p:nvSpPr>
        <p:spPr>
          <a:xfrm>
            <a:off x="1303800" y="1990050"/>
            <a:ext cx="3430500" cy="2541600"/>
          </a:xfrm>
          <a:prstGeom prst="rect">
            <a:avLst/>
          </a:prstGeom>
        </p:spPr>
        <p:txBody>
          <a:bodyPr anchorCtr="0" anchor="t" bIns="91425" lIns="91425" spcFirstLastPara="1" rIns="91425" wrap="square" tIns="91425">
            <a:normAutofit/>
          </a:bodyPr>
          <a:lstStyle>
            <a:lvl1pPr indent="-311150" lvl="0" marL="457200">
              <a:spcBef>
                <a:spcPts val="0"/>
              </a:spcBef>
              <a:spcAft>
                <a:spcPts val="0"/>
              </a:spcAft>
              <a:buSzPts val="1300"/>
              <a:buChar char="●"/>
              <a:defRPr/>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97" name="Google Shape;97;p5"/>
          <p:cNvSpPr txBox="1"/>
          <p:nvPr>
            <p:ph idx="2" type="body"/>
          </p:nvPr>
        </p:nvSpPr>
        <p:spPr>
          <a:xfrm>
            <a:off x="4903650" y="1990050"/>
            <a:ext cx="3430500" cy="2541600"/>
          </a:xfrm>
          <a:prstGeom prst="rect">
            <a:avLst/>
          </a:prstGeom>
        </p:spPr>
        <p:txBody>
          <a:bodyPr anchorCtr="0" anchor="t" bIns="91425" lIns="91425" spcFirstLastPara="1" rIns="91425" wrap="square" tIns="91425">
            <a:normAutofit/>
          </a:bodyPr>
          <a:lstStyle>
            <a:lvl1pPr indent="-311150" lvl="0" marL="457200">
              <a:spcBef>
                <a:spcPts val="0"/>
              </a:spcBef>
              <a:spcAft>
                <a:spcPts val="0"/>
              </a:spcAft>
              <a:buSzPts val="1300"/>
              <a:buChar char="●"/>
              <a:defRPr/>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98" name="Google Shape;98;p5"/>
          <p:cNvSpPr txBox="1"/>
          <p:nvPr>
            <p:ph idx="12" type="sldNum"/>
          </p:nvPr>
        </p:nvSpPr>
        <p:spPr>
          <a:xfrm>
            <a:off x="8451046" y="4736976"/>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nl"/>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99" name="Shape 99"/>
        <p:cNvGrpSpPr/>
        <p:nvPr/>
      </p:nvGrpSpPr>
      <p:grpSpPr>
        <a:xfrm>
          <a:off x="0" y="0"/>
          <a:ext cx="0" cy="0"/>
          <a:chOff x="0" y="0"/>
          <a:chExt cx="0" cy="0"/>
        </a:xfrm>
      </p:grpSpPr>
      <p:grpSp>
        <p:nvGrpSpPr>
          <p:cNvPr id="100" name="Google Shape;100;p6"/>
          <p:cNvGrpSpPr/>
          <p:nvPr/>
        </p:nvGrpSpPr>
        <p:grpSpPr>
          <a:xfrm>
            <a:off x="625966" y="299376"/>
            <a:ext cx="999312" cy="999312"/>
            <a:chOff x="348199" y="179450"/>
            <a:chExt cx="1116300" cy="1116300"/>
          </a:xfrm>
        </p:grpSpPr>
        <p:sp>
          <p:nvSpPr>
            <p:cNvPr id="101" name="Google Shape;101;p6"/>
            <p:cNvSpPr/>
            <p:nvPr/>
          </p:nvSpPr>
          <p:spPr>
            <a:xfrm rot="-5400000">
              <a:off x="574557" y="405788"/>
              <a:ext cx="663600" cy="663600"/>
            </a:xfrm>
            <a:prstGeom prst="pie">
              <a:avLst>
                <a:gd fmla="val 10792838" name="adj1"/>
                <a:gd fmla="val 16200000" name="adj2"/>
              </a:avLst>
            </a:prstGeom>
            <a:solidFill>
              <a:schemeClr val="dk2">
                <a:alpha val="1254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2" name="Google Shape;102;p6"/>
            <p:cNvSpPr/>
            <p:nvPr/>
          </p:nvSpPr>
          <p:spPr>
            <a:xfrm rot="-5400000">
              <a:off x="348199" y="179450"/>
              <a:ext cx="1116300" cy="1116300"/>
            </a:xfrm>
            <a:prstGeom prst="pie">
              <a:avLst>
                <a:gd fmla="val 10792838" name="adj1"/>
                <a:gd fmla="val 16200000" name="adj2"/>
              </a:avLst>
            </a:prstGeom>
            <a:solidFill>
              <a:schemeClr val="dk2">
                <a:alpha val="1254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03" name="Google Shape;103;p6"/>
          <p:cNvSpPr txBox="1"/>
          <p:nvPr>
            <p:ph type="title"/>
          </p:nvPr>
        </p:nvSpPr>
        <p:spPr>
          <a:xfrm>
            <a:off x="1303800" y="598575"/>
            <a:ext cx="7030500" cy="9993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04" name="Google Shape;104;p6"/>
          <p:cNvSpPr txBox="1"/>
          <p:nvPr>
            <p:ph idx="12" type="sldNum"/>
          </p:nvPr>
        </p:nvSpPr>
        <p:spPr>
          <a:xfrm>
            <a:off x="8451046" y="4736976"/>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nl"/>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105" name="Shape 105"/>
        <p:cNvGrpSpPr/>
        <p:nvPr/>
      </p:nvGrpSpPr>
      <p:grpSpPr>
        <a:xfrm>
          <a:off x="0" y="0"/>
          <a:ext cx="0" cy="0"/>
          <a:chOff x="0" y="0"/>
          <a:chExt cx="0" cy="0"/>
        </a:xfrm>
      </p:grpSpPr>
      <p:grpSp>
        <p:nvGrpSpPr>
          <p:cNvPr id="106" name="Google Shape;106;p7"/>
          <p:cNvGrpSpPr/>
          <p:nvPr/>
        </p:nvGrpSpPr>
        <p:grpSpPr>
          <a:xfrm>
            <a:off x="625966" y="299376"/>
            <a:ext cx="999312" cy="999312"/>
            <a:chOff x="348199" y="179450"/>
            <a:chExt cx="1116300" cy="1116300"/>
          </a:xfrm>
        </p:grpSpPr>
        <p:sp>
          <p:nvSpPr>
            <p:cNvPr id="107" name="Google Shape;107;p7"/>
            <p:cNvSpPr/>
            <p:nvPr/>
          </p:nvSpPr>
          <p:spPr>
            <a:xfrm rot="-5400000">
              <a:off x="574557" y="405788"/>
              <a:ext cx="663600" cy="663600"/>
            </a:xfrm>
            <a:prstGeom prst="pie">
              <a:avLst>
                <a:gd fmla="val 10792838" name="adj1"/>
                <a:gd fmla="val 16200000" name="adj2"/>
              </a:avLst>
            </a:prstGeom>
            <a:solidFill>
              <a:schemeClr val="dk2">
                <a:alpha val="1254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 name="Google Shape;108;p7"/>
            <p:cNvSpPr/>
            <p:nvPr/>
          </p:nvSpPr>
          <p:spPr>
            <a:xfrm rot="-5400000">
              <a:off x="348199" y="179450"/>
              <a:ext cx="1116300" cy="1116300"/>
            </a:xfrm>
            <a:prstGeom prst="pie">
              <a:avLst>
                <a:gd fmla="val 10792838" name="adj1"/>
                <a:gd fmla="val 16200000" name="adj2"/>
              </a:avLst>
            </a:prstGeom>
            <a:solidFill>
              <a:schemeClr val="dk2">
                <a:alpha val="1254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09" name="Google Shape;109;p7"/>
          <p:cNvSpPr txBox="1"/>
          <p:nvPr>
            <p:ph type="title"/>
          </p:nvPr>
        </p:nvSpPr>
        <p:spPr>
          <a:xfrm>
            <a:off x="1303800" y="598575"/>
            <a:ext cx="3312000" cy="15900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10" name="Google Shape;110;p7"/>
          <p:cNvSpPr txBox="1"/>
          <p:nvPr>
            <p:ph idx="1" type="body"/>
          </p:nvPr>
        </p:nvSpPr>
        <p:spPr>
          <a:xfrm>
            <a:off x="1303800" y="2309675"/>
            <a:ext cx="3312000" cy="2221800"/>
          </a:xfrm>
          <a:prstGeom prst="rect">
            <a:avLst/>
          </a:prstGeom>
        </p:spPr>
        <p:txBody>
          <a:bodyPr anchorCtr="0" anchor="t" bIns="91425" lIns="91425" spcFirstLastPara="1" rIns="91425" wrap="square" tIns="91425">
            <a:normAutofit/>
          </a:bodyPr>
          <a:lstStyle>
            <a:lvl1pPr indent="-311150" lvl="0" marL="457200">
              <a:spcBef>
                <a:spcPts val="0"/>
              </a:spcBef>
              <a:spcAft>
                <a:spcPts val="0"/>
              </a:spcAft>
              <a:buSzPts val="1300"/>
              <a:buChar char="●"/>
              <a:defRPr/>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111" name="Google Shape;111;p7"/>
          <p:cNvSpPr txBox="1"/>
          <p:nvPr>
            <p:ph idx="12" type="sldNum"/>
          </p:nvPr>
        </p:nvSpPr>
        <p:spPr>
          <a:xfrm>
            <a:off x="8451046" y="4736976"/>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nl"/>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bg>
      <p:bgPr>
        <a:solidFill>
          <a:schemeClr val="dk1"/>
        </a:solidFill>
      </p:bgPr>
    </p:bg>
    <p:spTree>
      <p:nvGrpSpPr>
        <p:cNvPr id="112" name="Shape 112"/>
        <p:cNvGrpSpPr/>
        <p:nvPr/>
      </p:nvGrpSpPr>
      <p:grpSpPr>
        <a:xfrm>
          <a:off x="0" y="0"/>
          <a:ext cx="0" cy="0"/>
          <a:chOff x="0" y="0"/>
          <a:chExt cx="0" cy="0"/>
        </a:xfrm>
      </p:grpSpPr>
      <p:grpSp>
        <p:nvGrpSpPr>
          <p:cNvPr id="113" name="Google Shape;113;p8"/>
          <p:cNvGrpSpPr/>
          <p:nvPr/>
        </p:nvGrpSpPr>
        <p:grpSpPr>
          <a:xfrm>
            <a:off x="6866714" y="1306"/>
            <a:ext cx="2267451" cy="2601690"/>
            <a:chOff x="6790514" y="1306"/>
            <a:chExt cx="2267451" cy="2601690"/>
          </a:xfrm>
        </p:grpSpPr>
        <p:grpSp>
          <p:nvGrpSpPr>
            <p:cNvPr id="114" name="Google Shape;114;p8"/>
            <p:cNvGrpSpPr/>
            <p:nvPr/>
          </p:nvGrpSpPr>
          <p:grpSpPr>
            <a:xfrm>
              <a:off x="7067465" y="1306"/>
              <a:ext cx="1990500" cy="1990200"/>
              <a:chOff x="7067465" y="1306"/>
              <a:chExt cx="1990500" cy="1990200"/>
            </a:xfrm>
          </p:grpSpPr>
          <p:sp>
            <p:nvSpPr>
              <p:cNvPr id="115" name="Google Shape;115;p8"/>
              <p:cNvSpPr/>
              <p:nvPr/>
            </p:nvSpPr>
            <p:spPr>
              <a:xfrm rot="-8648551">
                <a:off x="7594313" y="527721"/>
                <a:ext cx="937226" cy="937226"/>
              </a:xfrm>
              <a:prstGeom prst="ellipse">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 name="Google Shape;116;p8"/>
              <p:cNvSpPr/>
              <p:nvPr/>
            </p:nvSpPr>
            <p:spPr>
              <a:xfrm rot="-8648551">
                <a:off x="7594313" y="527721"/>
                <a:ext cx="937226" cy="937226"/>
              </a:xfrm>
              <a:prstGeom prst="pie">
                <a:avLst>
                  <a:gd fmla="val 19376841" name="adj1"/>
                  <a:gd fmla="val 12313574"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7" name="Google Shape;117;p8"/>
              <p:cNvSpPr/>
              <p:nvPr/>
            </p:nvSpPr>
            <p:spPr>
              <a:xfrm rot="-8649154">
                <a:off x="7349891" y="283705"/>
                <a:ext cx="1425647" cy="1425404"/>
              </a:xfrm>
              <a:prstGeom prst="ellipse">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18" name="Google Shape;118;p8"/>
            <p:cNvGrpSpPr/>
            <p:nvPr/>
          </p:nvGrpSpPr>
          <p:grpSpPr>
            <a:xfrm>
              <a:off x="8207126" y="1807996"/>
              <a:ext cx="795000" cy="795000"/>
              <a:chOff x="8207126" y="1807996"/>
              <a:chExt cx="795000" cy="795000"/>
            </a:xfrm>
          </p:grpSpPr>
          <p:sp>
            <p:nvSpPr>
              <p:cNvPr id="119" name="Google Shape;119;p8"/>
              <p:cNvSpPr/>
              <p:nvPr/>
            </p:nvSpPr>
            <p:spPr>
              <a:xfrm rot="2152054">
                <a:off x="8319942" y="1920813"/>
                <a:ext cx="569367" cy="569367"/>
              </a:xfrm>
              <a:prstGeom prst="ellipse">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0" name="Google Shape;120;p8"/>
              <p:cNvSpPr/>
              <p:nvPr/>
            </p:nvSpPr>
            <p:spPr>
              <a:xfrm rot="2150259">
                <a:off x="8408218" y="2008610"/>
                <a:ext cx="393004" cy="393004"/>
              </a:xfrm>
              <a:prstGeom prst="ellipse">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 name="Google Shape;121;p8"/>
              <p:cNvSpPr/>
              <p:nvPr/>
            </p:nvSpPr>
            <p:spPr>
              <a:xfrm rot="2150259">
                <a:off x="8408218" y="2008610"/>
                <a:ext cx="393004" cy="393004"/>
              </a:xfrm>
              <a:prstGeom prst="pie">
                <a:avLst>
                  <a:gd fmla="val 5699893" name="adj1"/>
                  <a:gd fmla="val 12313574"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nvGrpSpPr>
            <p:cNvPr id="122" name="Google Shape;122;p8"/>
            <p:cNvGrpSpPr/>
            <p:nvPr/>
          </p:nvGrpSpPr>
          <p:grpSpPr>
            <a:xfrm>
              <a:off x="6790514" y="118857"/>
              <a:ext cx="548700" cy="548700"/>
              <a:chOff x="6790514" y="118857"/>
              <a:chExt cx="548700" cy="548700"/>
            </a:xfrm>
          </p:grpSpPr>
          <p:sp>
            <p:nvSpPr>
              <p:cNvPr id="123" name="Google Shape;123;p8"/>
              <p:cNvSpPr/>
              <p:nvPr/>
            </p:nvSpPr>
            <p:spPr>
              <a:xfrm rot="2150259">
                <a:off x="6868362" y="196705"/>
                <a:ext cx="393004" cy="393004"/>
              </a:xfrm>
              <a:prstGeom prst="ellipse">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4" name="Google Shape;124;p8"/>
              <p:cNvSpPr/>
              <p:nvPr/>
            </p:nvSpPr>
            <p:spPr>
              <a:xfrm rot="2150259">
                <a:off x="6868362" y="196705"/>
                <a:ext cx="393004" cy="393004"/>
              </a:xfrm>
              <a:prstGeom prst="pie">
                <a:avLst>
                  <a:gd fmla="val 5699893" name="adj1"/>
                  <a:gd fmla="val 12313574" name="adj2"/>
                </a:avLst>
              </a:prstGeom>
              <a:solidFill>
                <a:schemeClr val="lt1">
                  <a:alpha val="9020"/>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grpSp>
      <p:sp>
        <p:nvSpPr>
          <p:cNvPr id="125" name="Google Shape;125;p8"/>
          <p:cNvSpPr txBox="1"/>
          <p:nvPr>
            <p:ph type="title"/>
          </p:nvPr>
        </p:nvSpPr>
        <p:spPr>
          <a:xfrm>
            <a:off x="824000" y="763600"/>
            <a:ext cx="5857800" cy="3573300"/>
          </a:xfrm>
          <a:prstGeom prst="rect">
            <a:avLst/>
          </a:prstGeom>
        </p:spPr>
        <p:txBody>
          <a:bodyPr anchorCtr="0" anchor="ctr" bIns="91425" lIns="91425" spcFirstLastPara="1" rIns="91425" wrap="square" tIns="91425">
            <a:normAutofit/>
          </a:bodyPr>
          <a:lstStyle>
            <a:lvl1pPr lvl="0">
              <a:spcBef>
                <a:spcPts val="0"/>
              </a:spcBef>
              <a:spcAft>
                <a:spcPts val="0"/>
              </a:spcAft>
              <a:buClr>
                <a:schemeClr val="lt1"/>
              </a:buClr>
              <a:buSzPts val="3600"/>
              <a:buNone/>
              <a:defRPr sz="3600">
                <a:solidFill>
                  <a:schemeClr val="lt1"/>
                </a:solidFill>
              </a:defRPr>
            </a:lvl1pPr>
            <a:lvl2pPr lvl="1">
              <a:spcBef>
                <a:spcPts val="0"/>
              </a:spcBef>
              <a:spcAft>
                <a:spcPts val="0"/>
              </a:spcAft>
              <a:buClr>
                <a:schemeClr val="lt1"/>
              </a:buClr>
              <a:buSzPts val="3600"/>
              <a:buNone/>
              <a:defRPr sz="3600">
                <a:solidFill>
                  <a:schemeClr val="lt1"/>
                </a:solidFill>
              </a:defRPr>
            </a:lvl2pPr>
            <a:lvl3pPr lvl="2">
              <a:spcBef>
                <a:spcPts val="0"/>
              </a:spcBef>
              <a:spcAft>
                <a:spcPts val="0"/>
              </a:spcAft>
              <a:buClr>
                <a:schemeClr val="lt1"/>
              </a:buClr>
              <a:buSzPts val="3600"/>
              <a:buNone/>
              <a:defRPr sz="3600">
                <a:solidFill>
                  <a:schemeClr val="lt1"/>
                </a:solidFill>
              </a:defRPr>
            </a:lvl3pPr>
            <a:lvl4pPr lvl="3">
              <a:spcBef>
                <a:spcPts val="0"/>
              </a:spcBef>
              <a:spcAft>
                <a:spcPts val="0"/>
              </a:spcAft>
              <a:buClr>
                <a:schemeClr val="lt1"/>
              </a:buClr>
              <a:buSzPts val="3600"/>
              <a:buNone/>
              <a:defRPr sz="3600">
                <a:solidFill>
                  <a:schemeClr val="lt1"/>
                </a:solidFill>
              </a:defRPr>
            </a:lvl4pPr>
            <a:lvl5pPr lvl="4">
              <a:spcBef>
                <a:spcPts val="0"/>
              </a:spcBef>
              <a:spcAft>
                <a:spcPts val="0"/>
              </a:spcAft>
              <a:buClr>
                <a:schemeClr val="lt1"/>
              </a:buClr>
              <a:buSzPts val="3600"/>
              <a:buNone/>
              <a:defRPr sz="3600">
                <a:solidFill>
                  <a:schemeClr val="lt1"/>
                </a:solidFill>
              </a:defRPr>
            </a:lvl5pPr>
            <a:lvl6pPr lvl="5">
              <a:spcBef>
                <a:spcPts val="0"/>
              </a:spcBef>
              <a:spcAft>
                <a:spcPts val="0"/>
              </a:spcAft>
              <a:buClr>
                <a:schemeClr val="lt1"/>
              </a:buClr>
              <a:buSzPts val="3600"/>
              <a:buNone/>
              <a:defRPr sz="3600">
                <a:solidFill>
                  <a:schemeClr val="lt1"/>
                </a:solidFill>
              </a:defRPr>
            </a:lvl6pPr>
            <a:lvl7pPr lvl="6">
              <a:spcBef>
                <a:spcPts val="0"/>
              </a:spcBef>
              <a:spcAft>
                <a:spcPts val="0"/>
              </a:spcAft>
              <a:buClr>
                <a:schemeClr val="lt1"/>
              </a:buClr>
              <a:buSzPts val="3600"/>
              <a:buNone/>
              <a:defRPr sz="3600">
                <a:solidFill>
                  <a:schemeClr val="lt1"/>
                </a:solidFill>
              </a:defRPr>
            </a:lvl7pPr>
            <a:lvl8pPr lvl="7">
              <a:spcBef>
                <a:spcPts val="0"/>
              </a:spcBef>
              <a:spcAft>
                <a:spcPts val="0"/>
              </a:spcAft>
              <a:buClr>
                <a:schemeClr val="lt1"/>
              </a:buClr>
              <a:buSzPts val="3600"/>
              <a:buNone/>
              <a:defRPr sz="3600">
                <a:solidFill>
                  <a:schemeClr val="lt1"/>
                </a:solidFill>
              </a:defRPr>
            </a:lvl8pPr>
            <a:lvl9pPr lvl="8">
              <a:spcBef>
                <a:spcPts val="0"/>
              </a:spcBef>
              <a:spcAft>
                <a:spcPts val="0"/>
              </a:spcAft>
              <a:buClr>
                <a:schemeClr val="lt1"/>
              </a:buClr>
              <a:buSzPts val="3600"/>
              <a:buNone/>
              <a:defRPr sz="3600">
                <a:solidFill>
                  <a:schemeClr val="lt1"/>
                </a:solidFill>
              </a:defRPr>
            </a:lvl9pPr>
          </a:lstStyle>
          <a:p/>
        </p:txBody>
      </p:sp>
      <p:sp>
        <p:nvSpPr>
          <p:cNvPr id="126" name="Google Shape;126;p8"/>
          <p:cNvSpPr txBox="1"/>
          <p:nvPr>
            <p:ph idx="12" type="sldNum"/>
          </p:nvPr>
        </p:nvSpPr>
        <p:spPr>
          <a:xfrm>
            <a:off x="8451046" y="4736976"/>
            <a:ext cx="548700" cy="393600"/>
          </a:xfrm>
          <a:prstGeom prst="rect">
            <a:avLst/>
          </a:prstGeom>
        </p:spPr>
        <p:txBody>
          <a:bodyPr anchorCtr="0" anchor="ctr" bIns="91425" lIns="91425" spcFirstLastPara="1" rIns="91425" wrap="square" tIns="91425">
            <a:normAutofit/>
          </a:bodyPr>
          <a:lstStyle>
            <a:lvl1pPr lvl="0">
              <a:buNone/>
              <a:defRPr>
                <a:solidFill>
                  <a:schemeClr val="lt1"/>
                </a:solidFill>
              </a:defRPr>
            </a:lvl1pPr>
            <a:lvl2pPr lvl="1">
              <a:buNone/>
              <a:defRPr>
                <a:solidFill>
                  <a:schemeClr val="lt1"/>
                </a:solidFill>
              </a:defRPr>
            </a:lvl2pPr>
            <a:lvl3pPr lvl="2">
              <a:buNone/>
              <a:defRPr>
                <a:solidFill>
                  <a:schemeClr val="lt1"/>
                </a:solidFill>
              </a:defRPr>
            </a:lvl3pPr>
            <a:lvl4pPr lvl="3">
              <a:buNone/>
              <a:defRPr>
                <a:solidFill>
                  <a:schemeClr val="lt1"/>
                </a:solidFill>
              </a:defRPr>
            </a:lvl4pPr>
            <a:lvl5pPr lvl="4">
              <a:buNone/>
              <a:defRPr>
                <a:solidFill>
                  <a:schemeClr val="lt1"/>
                </a:solidFill>
              </a:defRPr>
            </a:lvl5pPr>
            <a:lvl6pPr lvl="5">
              <a:buNone/>
              <a:defRPr>
                <a:solidFill>
                  <a:schemeClr val="lt1"/>
                </a:solidFill>
              </a:defRPr>
            </a:lvl6pPr>
            <a:lvl7pPr lvl="6">
              <a:buNone/>
              <a:defRPr>
                <a:solidFill>
                  <a:schemeClr val="lt1"/>
                </a:solidFill>
              </a:defRPr>
            </a:lvl7pPr>
            <a:lvl8pPr lvl="7">
              <a:buNone/>
              <a:defRPr>
                <a:solidFill>
                  <a:schemeClr val="lt1"/>
                </a:solidFill>
              </a:defRPr>
            </a:lvl8pPr>
            <a:lvl9pPr lvl="8">
              <a:buNone/>
              <a:defRPr>
                <a:solidFill>
                  <a:schemeClr val="lt1"/>
                </a:solidFill>
              </a:defRPr>
            </a:lvl9pPr>
          </a:lstStyle>
          <a:p>
            <a:pPr indent="0" lvl="0" marL="0" rtl="0" algn="r">
              <a:spcBef>
                <a:spcPts val="0"/>
              </a:spcBef>
              <a:spcAft>
                <a:spcPts val="0"/>
              </a:spcAft>
              <a:buNone/>
            </a:pPr>
            <a:fld id="{00000000-1234-1234-1234-123412341234}" type="slidenum">
              <a:rPr lang="nl"/>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127" name="Shape 127"/>
        <p:cNvGrpSpPr/>
        <p:nvPr/>
      </p:nvGrpSpPr>
      <p:grpSpPr>
        <a:xfrm>
          <a:off x="0" y="0"/>
          <a:ext cx="0" cy="0"/>
          <a:chOff x="0" y="0"/>
          <a:chExt cx="0" cy="0"/>
        </a:xfrm>
      </p:grpSpPr>
      <p:grpSp>
        <p:nvGrpSpPr>
          <p:cNvPr id="128" name="Google Shape;128;p9"/>
          <p:cNvGrpSpPr/>
          <p:nvPr/>
        </p:nvGrpSpPr>
        <p:grpSpPr>
          <a:xfrm>
            <a:off x="625966" y="299376"/>
            <a:ext cx="999312" cy="999312"/>
            <a:chOff x="348199" y="179450"/>
            <a:chExt cx="1116300" cy="1116300"/>
          </a:xfrm>
        </p:grpSpPr>
        <p:sp>
          <p:nvSpPr>
            <p:cNvPr id="129" name="Google Shape;129;p9"/>
            <p:cNvSpPr/>
            <p:nvPr/>
          </p:nvSpPr>
          <p:spPr>
            <a:xfrm rot="-5400000">
              <a:off x="574557" y="405788"/>
              <a:ext cx="663600" cy="663600"/>
            </a:xfrm>
            <a:prstGeom prst="pie">
              <a:avLst>
                <a:gd fmla="val 10792838" name="adj1"/>
                <a:gd fmla="val 16200000" name="adj2"/>
              </a:avLst>
            </a:prstGeom>
            <a:solidFill>
              <a:schemeClr val="dk2">
                <a:alpha val="1254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0" name="Google Shape;130;p9"/>
            <p:cNvSpPr/>
            <p:nvPr/>
          </p:nvSpPr>
          <p:spPr>
            <a:xfrm rot="-5400000">
              <a:off x="348199" y="179450"/>
              <a:ext cx="1116300" cy="1116300"/>
            </a:xfrm>
            <a:prstGeom prst="pie">
              <a:avLst>
                <a:gd fmla="val 10792838" name="adj1"/>
                <a:gd fmla="val 16200000" name="adj2"/>
              </a:avLst>
            </a:prstGeom>
            <a:solidFill>
              <a:schemeClr val="dk2">
                <a:alpha val="1254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31" name="Google Shape;131;p9"/>
          <p:cNvSpPr txBox="1"/>
          <p:nvPr>
            <p:ph type="title"/>
          </p:nvPr>
        </p:nvSpPr>
        <p:spPr>
          <a:xfrm>
            <a:off x="1303800" y="598575"/>
            <a:ext cx="3430500" cy="1990200"/>
          </a:xfrm>
          <a:prstGeom prst="rect">
            <a:avLst/>
          </a:prstGeom>
          <a:ln cap="flat" cmpd="sng" w="9525">
            <a:solidFill>
              <a:schemeClr val="lt1"/>
            </a:solidFill>
            <a:prstDash val="solid"/>
            <a:round/>
            <a:headEnd len="sm" w="sm" type="none"/>
            <a:tailEnd len="sm" w="sm" type="none"/>
          </a:ln>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32" name="Google Shape;132;p9"/>
          <p:cNvSpPr txBox="1"/>
          <p:nvPr>
            <p:ph idx="1" type="subTitle"/>
          </p:nvPr>
        </p:nvSpPr>
        <p:spPr>
          <a:xfrm>
            <a:off x="1303800" y="2743203"/>
            <a:ext cx="3430500" cy="726000"/>
          </a:xfrm>
          <a:prstGeom prst="rect">
            <a:avLst/>
          </a:prstGeom>
          <a:ln cap="flat" cmpd="sng" w="9525">
            <a:solidFill>
              <a:schemeClr val="lt1"/>
            </a:solidFill>
            <a:prstDash val="solid"/>
            <a:round/>
            <a:headEnd len="sm" w="sm" type="none"/>
            <a:tailEnd len="sm" w="sm" type="none"/>
          </a:ln>
        </p:spPr>
        <p:txBody>
          <a:bodyPr anchorCtr="0" anchor="t" bIns="91425" lIns="91425" spcFirstLastPara="1" rIns="91425" wrap="square" tIns="91425">
            <a:normAutofit/>
          </a:bodyPr>
          <a:lstStyle>
            <a:lvl1pPr lvl="0">
              <a:lnSpc>
                <a:spcPct val="100000"/>
              </a:lnSpc>
              <a:spcBef>
                <a:spcPts val="0"/>
              </a:spcBef>
              <a:spcAft>
                <a:spcPts val="0"/>
              </a:spcAft>
              <a:buSzPts val="1600"/>
              <a:buNone/>
              <a:defRPr sz="1600"/>
            </a:lvl1pPr>
            <a:lvl2pPr lvl="1">
              <a:lnSpc>
                <a:spcPct val="100000"/>
              </a:lnSpc>
              <a:spcBef>
                <a:spcPts val="0"/>
              </a:spcBef>
              <a:spcAft>
                <a:spcPts val="0"/>
              </a:spcAft>
              <a:buSzPts val="1600"/>
              <a:buNone/>
              <a:defRPr sz="1600"/>
            </a:lvl2pPr>
            <a:lvl3pPr lvl="2">
              <a:lnSpc>
                <a:spcPct val="100000"/>
              </a:lnSpc>
              <a:spcBef>
                <a:spcPts val="0"/>
              </a:spcBef>
              <a:spcAft>
                <a:spcPts val="0"/>
              </a:spcAft>
              <a:buSzPts val="1600"/>
              <a:buNone/>
              <a:defRPr sz="1600"/>
            </a:lvl3pPr>
            <a:lvl4pPr lvl="3">
              <a:lnSpc>
                <a:spcPct val="100000"/>
              </a:lnSpc>
              <a:spcBef>
                <a:spcPts val="0"/>
              </a:spcBef>
              <a:spcAft>
                <a:spcPts val="0"/>
              </a:spcAft>
              <a:buSzPts val="1600"/>
              <a:buNone/>
              <a:defRPr sz="1600"/>
            </a:lvl4pPr>
            <a:lvl5pPr lvl="4">
              <a:lnSpc>
                <a:spcPct val="100000"/>
              </a:lnSpc>
              <a:spcBef>
                <a:spcPts val="0"/>
              </a:spcBef>
              <a:spcAft>
                <a:spcPts val="0"/>
              </a:spcAft>
              <a:buSzPts val="1600"/>
              <a:buNone/>
              <a:defRPr sz="1600"/>
            </a:lvl5pPr>
            <a:lvl6pPr lvl="5">
              <a:lnSpc>
                <a:spcPct val="100000"/>
              </a:lnSpc>
              <a:spcBef>
                <a:spcPts val="0"/>
              </a:spcBef>
              <a:spcAft>
                <a:spcPts val="0"/>
              </a:spcAft>
              <a:buSzPts val="1600"/>
              <a:buNone/>
              <a:defRPr sz="1600"/>
            </a:lvl6pPr>
            <a:lvl7pPr lvl="6">
              <a:lnSpc>
                <a:spcPct val="100000"/>
              </a:lnSpc>
              <a:spcBef>
                <a:spcPts val="0"/>
              </a:spcBef>
              <a:spcAft>
                <a:spcPts val="0"/>
              </a:spcAft>
              <a:buSzPts val="1600"/>
              <a:buNone/>
              <a:defRPr sz="1600"/>
            </a:lvl7pPr>
            <a:lvl8pPr lvl="7">
              <a:lnSpc>
                <a:spcPct val="100000"/>
              </a:lnSpc>
              <a:spcBef>
                <a:spcPts val="0"/>
              </a:spcBef>
              <a:spcAft>
                <a:spcPts val="0"/>
              </a:spcAft>
              <a:buSzPts val="1600"/>
              <a:buNone/>
              <a:defRPr sz="1600"/>
            </a:lvl8pPr>
            <a:lvl9pPr lvl="8">
              <a:lnSpc>
                <a:spcPct val="100000"/>
              </a:lnSpc>
              <a:spcBef>
                <a:spcPts val="0"/>
              </a:spcBef>
              <a:spcAft>
                <a:spcPts val="0"/>
              </a:spcAft>
              <a:buSzPts val="1600"/>
              <a:buNone/>
              <a:defRPr sz="1600"/>
            </a:lvl9pPr>
          </a:lstStyle>
          <a:p/>
        </p:txBody>
      </p:sp>
      <p:sp>
        <p:nvSpPr>
          <p:cNvPr id="133" name="Google Shape;133;p9"/>
          <p:cNvSpPr txBox="1"/>
          <p:nvPr>
            <p:ph idx="2" type="body"/>
          </p:nvPr>
        </p:nvSpPr>
        <p:spPr>
          <a:xfrm>
            <a:off x="4903700" y="661000"/>
            <a:ext cx="3430500" cy="3870600"/>
          </a:xfrm>
          <a:prstGeom prst="rect">
            <a:avLst/>
          </a:prstGeom>
          <a:ln cap="flat" cmpd="sng" w="9525">
            <a:solidFill>
              <a:schemeClr val="lt1"/>
            </a:solidFill>
            <a:prstDash val="solid"/>
            <a:round/>
            <a:headEnd len="sm" w="sm" type="none"/>
            <a:tailEnd len="sm" w="sm" type="none"/>
          </a:ln>
        </p:spPr>
        <p:txBody>
          <a:bodyPr anchorCtr="0" anchor="t" bIns="91425" lIns="91425" spcFirstLastPara="1" rIns="91425" wrap="square" tIns="91425">
            <a:normAutofit/>
          </a:bodyPr>
          <a:lstStyle>
            <a:lvl1pPr indent="-311150" lvl="0" marL="457200">
              <a:spcBef>
                <a:spcPts val="0"/>
              </a:spcBef>
              <a:spcAft>
                <a:spcPts val="0"/>
              </a:spcAft>
              <a:buSzPts val="1300"/>
              <a:buChar char="●"/>
              <a:defRPr/>
            </a:lvl1pPr>
            <a:lvl2pPr indent="-298450" lvl="1" marL="914400">
              <a:spcBef>
                <a:spcPts val="0"/>
              </a:spcBef>
              <a:spcAft>
                <a:spcPts val="0"/>
              </a:spcAft>
              <a:buSzPts val="1100"/>
              <a:buChar char="○"/>
              <a:defRPr/>
            </a:lvl2pPr>
            <a:lvl3pPr indent="-298450" lvl="2" marL="1371600">
              <a:spcBef>
                <a:spcPts val="0"/>
              </a:spcBef>
              <a:spcAft>
                <a:spcPts val="0"/>
              </a:spcAft>
              <a:buSzPts val="1100"/>
              <a:buChar char="■"/>
              <a:defRPr/>
            </a:lvl3pPr>
            <a:lvl4pPr indent="-298450" lvl="3" marL="1828800">
              <a:spcBef>
                <a:spcPts val="0"/>
              </a:spcBef>
              <a:spcAft>
                <a:spcPts val="0"/>
              </a:spcAft>
              <a:buSzPts val="1100"/>
              <a:buChar char="●"/>
              <a:defRPr/>
            </a:lvl4pPr>
            <a:lvl5pPr indent="-298450" lvl="4" marL="2286000">
              <a:spcBef>
                <a:spcPts val="0"/>
              </a:spcBef>
              <a:spcAft>
                <a:spcPts val="0"/>
              </a:spcAft>
              <a:buSzPts val="1100"/>
              <a:buChar char="○"/>
              <a:defRPr/>
            </a:lvl5pPr>
            <a:lvl6pPr indent="-298450" lvl="5" marL="2743200">
              <a:spcBef>
                <a:spcPts val="0"/>
              </a:spcBef>
              <a:spcAft>
                <a:spcPts val="0"/>
              </a:spcAft>
              <a:buSzPts val="1100"/>
              <a:buChar char="■"/>
              <a:defRPr/>
            </a:lvl6pPr>
            <a:lvl7pPr indent="-298450" lvl="6" marL="3200400">
              <a:spcBef>
                <a:spcPts val="0"/>
              </a:spcBef>
              <a:spcAft>
                <a:spcPts val="0"/>
              </a:spcAft>
              <a:buSzPts val="1100"/>
              <a:buChar char="●"/>
              <a:defRPr/>
            </a:lvl7pPr>
            <a:lvl8pPr indent="-298450" lvl="7" marL="3657600">
              <a:spcBef>
                <a:spcPts val="0"/>
              </a:spcBef>
              <a:spcAft>
                <a:spcPts val="0"/>
              </a:spcAft>
              <a:buSzPts val="1100"/>
              <a:buChar char="○"/>
              <a:defRPr/>
            </a:lvl8pPr>
            <a:lvl9pPr indent="-298450" lvl="8" marL="4114800">
              <a:spcBef>
                <a:spcPts val="0"/>
              </a:spcBef>
              <a:spcAft>
                <a:spcPts val="0"/>
              </a:spcAft>
              <a:buSzPts val="1100"/>
              <a:buChar char="■"/>
              <a:defRPr/>
            </a:lvl9pPr>
          </a:lstStyle>
          <a:p/>
        </p:txBody>
      </p:sp>
      <p:sp>
        <p:nvSpPr>
          <p:cNvPr id="134" name="Google Shape;134;p9"/>
          <p:cNvSpPr txBox="1"/>
          <p:nvPr>
            <p:ph idx="12" type="sldNum"/>
          </p:nvPr>
        </p:nvSpPr>
        <p:spPr>
          <a:xfrm>
            <a:off x="8451046" y="4736976"/>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nl"/>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35" name="Shape 135"/>
        <p:cNvGrpSpPr/>
        <p:nvPr/>
      </p:nvGrpSpPr>
      <p:grpSpPr>
        <a:xfrm>
          <a:off x="0" y="0"/>
          <a:ext cx="0" cy="0"/>
          <a:chOff x="0" y="0"/>
          <a:chExt cx="0" cy="0"/>
        </a:xfrm>
      </p:grpSpPr>
      <p:grpSp>
        <p:nvGrpSpPr>
          <p:cNvPr id="136" name="Google Shape;136;p10"/>
          <p:cNvGrpSpPr/>
          <p:nvPr/>
        </p:nvGrpSpPr>
        <p:grpSpPr>
          <a:xfrm>
            <a:off x="713373" y="3847119"/>
            <a:ext cx="825392" cy="825392"/>
            <a:chOff x="348199" y="179450"/>
            <a:chExt cx="1116300" cy="1116300"/>
          </a:xfrm>
        </p:grpSpPr>
        <p:sp>
          <p:nvSpPr>
            <p:cNvPr id="137" name="Google Shape;137;p10"/>
            <p:cNvSpPr/>
            <p:nvPr/>
          </p:nvSpPr>
          <p:spPr>
            <a:xfrm rot="-5400000">
              <a:off x="574557" y="405788"/>
              <a:ext cx="663600" cy="663600"/>
            </a:xfrm>
            <a:prstGeom prst="pie">
              <a:avLst>
                <a:gd fmla="val 10792838" name="adj1"/>
                <a:gd fmla="val 16200000" name="adj2"/>
              </a:avLst>
            </a:prstGeom>
            <a:solidFill>
              <a:schemeClr val="dk2">
                <a:alpha val="1254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 name="Google Shape;138;p10"/>
            <p:cNvSpPr/>
            <p:nvPr/>
          </p:nvSpPr>
          <p:spPr>
            <a:xfrm rot="-5400000">
              <a:off x="348199" y="179450"/>
              <a:ext cx="1116300" cy="1116300"/>
            </a:xfrm>
            <a:prstGeom prst="pie">
              <a:avLst>
                <a:gd fmla="val 10792838" name="adj1"/>
                <a:gd fmla="val 16200000" name="adj2"/>
              </a:avLst>
            </a:prstGeom>
            <a:solidFill>
              <a:schemeClr val="dk2">
                <a:alpha val="12549"/>
              </a:scheme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grpSp>
      <p:sp>
        <p:nvSpPr>
          <p:cNvPr id="139" name="Google Shape;139;p10"/>
          <p:cNvSpPr txBox="1"/>
          <p:nvPr>
            <p:ph idx="1" type="body"/>
          </p:nvPr>
        </p:nvSpPr>
        <p:spPr>
          <a:xfrm>
            <a:off x="1303800" y="4138975"/>
            <a:ext cx="5843100" cy="534900"/>
          </a:xfrm>
          <a:prstGeom prst="rect">
            <a:avLst/>
          </a:prstGeom>
        </p:spPr>
        <p:txBody>
          <a:bodyPr anchorCtr="0" anchor="t" bIns="91425" lIns="91425" spcFirstLastPara="1" rIns="91425" wrap="square" tIns="91425">
            <a:normAutofit/>
          </a:bodyPr>
          <a:lstStyle>
            <a:lvl1pPr indent="-228600" lvl="0" marL="457200">
              <a:lnSpc>
                <a:spcPct val="100000"/>
              </a:lnSpc>
              <a:spcBef>
                <a:spcPts val="0"/>
              </a:spcBef>
              <a:spcAft>
                <a:spcPts val="0"/>
              </a:spcAft>
              <a:buSzPts val="1300"/>
              <a:buNone/>
              <a:defRPr/>
            </a:lvl1pPr>
          </a:lstStyle>
          <a:p/>
        </p:txBody>
      </p:sp>
      <p:sp>
        <p:nvSpPr>
          <p:cNvPr id="140" name="Google Shape;140;p10"/>
          <p:cNvSpPr txBox="1"/>
          <p:nvPr>
            <p:ph idx="12" type="sldNum"/>
          </p:nvPr>
        </p:nvSpPr>
        <p:spPr>
          <a:xfrm>
            <a:off x="8451046" y="4736976"/>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nl"/>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momentum">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2"/>
              </a:buClr>
              <a:buSzPts val="2800"/>
              <a:buFont typeface="Maven Pro"/>
              <a:buNone/>
              <a:defRPr b="1" sz="2800">
                <a:solidFill>
                  <a:schemeClr val="dk2"/>
                </a:solidFill>
                <a:latin typeface="Maven Pro"/>
                <a:ea typeface="Maven Pro"/>
                <a:cs typeface="Maven Pro"/>
                <a:sym typeface="Maven Pro"/>
              </a:defRPr>
            </a:lvl1pPr>
            <a:lvl2pPr lvl="1">
              <a:spcBef>
                <a:spcPts val="0"/>
              </a:spcBef>
              <a:spcAft>
                <a:spcPts val="0"/>
              </a:spcAft>
              <a:buClr>
                <a:schemeClr val="dk2"/>
              </a:buClr>
              <a:buSzPts val="2800"/>
              <a:buFont typeface="Maven Pro"/>
              <a:buNone/>
              <a:defRPr b="1" sz="2800">
                <a:solidFill>
                  <a:schemeClr val="dk2"/>
                </a:solidFill>
                <a:latin typeface="Maven Pro"/>
                <a:ea typeface="Maven Pro"/>
                <a:cs typeface="Maven Pro"/>
                <a:sym typeface="Maven Pro"/>
              </a:defRPr>
            </a:lvl2pPr>
            <a:lvl3pPr lvl="2">
              <a:spcBef>
                <a:spcPts val="0"/>
              </a:spcBef>
              <a:spcAft>
                <a:spcPts val="0"/>
              </a:spcAft>
              <a:buClr>
                <a:schemeClr val="dk2"/>
              </a:buClr>
              <a:buSzPts val="2800"/>
              <a:buFont typeface="Maven Pro"/>
              <a:buNone/>
              <a:defRPr b="1" sz="2800">
                <a:solidFill>
                  <a:schemeClr val="dk2"/>
                </a:solidFill>
                <a:latin typeface="Maven Pro"/>
                <a:ea typeface="Maven Pro"/>
                <a:cs typeface="Maven Pro"/>
                <a:sym typeface="Maven Pro"/>
              </a:defRPr>
            </a:lvl3pPr>
            <a:lvl4pPr lvl="3">
              <a:spcBef>
                <a:spcPts val="0"/>
              </a:spcBef>
              <a:spcAft>
                <a:spcPts val="0"/>
              </a:spcAft>
              <a:buClr>
                <a:schemeClr val="dk2"/>
              </a:buClr>
              <a:buSzPts val="2800"/>
              <a:buFont typeface="Maven Pro"/>
              <a:buNone/>
              <a:defRPr b="1" sz="2800">
                <a:solidFill>
                  <a:schemeClr val="dk2"/>
                </a:solidFill>
                <a:latin typeface="Maven Pro"/>
                <a:ea typeface="Maven Pro"/>
                <a:cs typeface="Maven Pro"/>
                <a:sym typeface="Maven Pro"/>
              </a:defRPr>
            </a:lvl4pPr>
            <a:lvl5pPr lvl="4">
              <a:spcBef>
                <a:spcPts val="0"/>
              </a:spcBef>
              <a:spcAft>
                <a:spcPts val="0"/>
              </a:spcAft>
              <a:buClr>
                <a:schemeClr val="dk2"/>
              </a:buClr>
              <a:buSzPts val="2800"/>
              <a:buFont typeface="Maven Pro"/>
              <a:buNone/>
              <a:defRPr b="1" sz="2800">
                <a:solidFill>
                  <a:schemeClr val="dk2"/>
                </a:solidFill>
                <a:latin typeface="Maven Pro"/>
                <a:ea typeface="Maven Pro"/>
                <a:cs typeface="Maven Pro"/>
                <a:sym typeface="Maven Pro"/>
              </a:defRPr>
            </a:lvl5pPr>
            <a:lvl6pPr lvl="5">
              <a:spcBef>
                <a:spcPts val="0"/>
              </a:spcBef>
              <a:spcAft>
                <a:spcPts val="0"/>
              </a:spcAft>
              <a:buClr>
                <a:schemeClr val="dk2"/>
              </a:buClr>
              <a:buSzPts val="2800"/>
              <a:buFont typeface="Maven Pro"/>
              <a:buNone/>
              <a:defRPr b="1" sz="2800">
                <a:solidFill>
                  <a:schemeClr val="dk2"/>
                </a:solidFill>
                <a:latin typeface="Maven Pro"/>
                <a:ea typeface="Maven Pro"/>
                <a:cs typeface="Maven Pro"/>
                <a:sym typeface="Maven Pro"/>
              </a:defRPr>
            </a:lvl6pPr>
            <a:lvl7pPr lvl="6">
              <a:spcBef>
                <a:spcPts val="0"/>
              </a:spcBef>
              <a:spcAft>
                <a:spcPts val="0"/>
              </a:spcAft>
              <a:buClr>
                <a:schemeClr val="dk2"/>
              </a:buClr>
              <a:buSzPts val="2800"/>
              <a:buFont typeface="Maven Pro"/>
              <a:buNone/>
              <a:defRPr b="1" sz="2800">
                <a:solidFill>
                  <a:schemeClr val="dk2"/>
                </a:solidFill>
                <a:latin typeface="Maven Pro"/>
                <a:ea typeface="Maven Pro"/>
                <a:cs typeface="Maven Pro"/>
                <a:sym typeface="Maven Pro"/>
              </a:defRPr>
            </a:lvl7pPr>
            <a:lvl8pPr lvl="7">
              <a:spcBef>
                <a:spcPts val="0"/>
              </a:spcBef>
              <a:spcAft>
                <a:spcPts val="0"/>
              </a:spcAft>
              <a:buClr>
                <a:schemeClr val="dk2"/>
              </a:buClr>
              <a:buSzPts val="2800"/>
              <a:buFont typeface="Maven Pro"/>
              <a:buNone/>
              <a:defRPr b="1" sz="2800">
                <a:solidFill>
                  <a:schemeClr val="dk2"/>
                </a:solidFill>
                <a:latin typeface="Maven Pro"/>
                <a:ea typeface="Maven Pro"/>
                <a:cs typeface="Maven Pro"/>
                <a:sym typeface="Maven Pro"/>
              </a:defRPr>
            </a:lvl8pPr>
            <a:lvl9pPr lvl="8">
              <a:spcBef>
                <a:spcPts val="0"/>
              </a:spcBef>
              <a:spcAft>
                <a:spcPts val="0"/>
              </a:spcAft>
              <a:buClr>
                <a:schemeClr val="dk2"/>
              </a:buClr>
              <a:buSzPts val="2800"/>
              <a:buFont typeface="Maven Pro"/>
              <a:buNone/>
              <a:defRPr b="1" sz="2800">
                <a:solidFill>
                  <a:schemeClr val="dk2"/>
                </a:solidFill>
                <a:latin typeface="Maven Pro"/>
                <a:ea typeface="Maven Pro"/>
                <a:cs typeface="Maven Pro"/>
                <a:sym typeface="Maven Pro"/>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11150" lvl="0" marL="457200">
              <a:lnSpc>
                <a:spcPct val="115000"/>
              </a:lnSpc>
              <a:spcBef>
                <a:spcPts val="0"/>
              </a:spcBef>
              <a:spcAft>
                <a:spcPts val="0"/>
              </a:spcAft>
              <a:buClr>
                <a:schemeClr val="dk2"/>
              </a:buClr>
              <a:buSzPts val="1300"/>
              <a:buFont typeface="Nunito"/>
              <a:buChar char="●"/>
              <a:defRPr sz="1300">
                <a:solidFill>
                  <a:schemeClr val="dk2"/>
                </a:solidFill>
                <a:latin typeface="Nunito"/>
                <a:ea typeface="Nunito"/>
                <a:cs typeface="Nunito"/>
                <a:sym typeface="Nunito"/>
              </a:defRPr>
            </a:lvl1pPr>
            <a:lvl2pPr indent="-298450" lvl="1" marL="914400">
              <a:lnSpc>
                <a:spcPct val="115000"/>
              </a:lnSpc>
              <a:spcBef>
                <a:spcPts val="0"/>
              </a:spcBef>
              <a:spcAft>
                <a:spcPts val="0"/>
              </a:spcAft>
              <a:buClr>
                <a:schemeClr val="dk2"/>
              </a:buClr>
              <a:buSzPts val="1100"/>
              <a:buFont typeface="Nunito"/>
              <a:buChar char="○"/>
              <a:defRPr sz="1100">
                <a:solidFill>
                  <a:schemeClr val="dk2"/>
                </a:solidFill>
                <a:latin typeface="Nunito"/>
                <a:ea typeface="Nunito"/>
                <a:cs typeface="Nunito"/>
                <a:sym typeface="Nunito"/>
              </a:defRPr>
            </a:lvl2pPr>
            <a:lvl3pPr indent="-298450" lvl="2" marL="1371600">
              <a:lnSpc>
                <a:spcPct val="115000"/>
              </a:lnSpc>
              <a:spcBef>
                <a:spcPts val="0"/>
              </a:spcBef>
              <a:spcAft>
                <a:spcPts val="0"/>
              </a:spcAft>
              <a:buClr>
                <a:schemeClr val="dk2"/>
              </a:buClr>
              <a:buSzPts val="1100"/>
              <a:buFont typeface="Nunito"/>
              <a:buChar char="■"/>
              <a:defRPr sz="1100">
                <a:solidFill>
                  <a:schemeClr val="dk2"/>
                </a:solidFill>
                <a:latin typeface="Nunito"/>
                <a:ea typeface="Nunito"/>
                <a:cs typeface="Nunito"/>
                <a:sym typeface="Nunito"/>
              </a:defRPr>
            </a:lvl3pPr>
            <a:lvl4pPr indent="-298450" lvl="3" marL="1828800">
              <a:lnSpc>
                <a:spcPct val="115000"/>
              </a:lnSpc>
              <a:spcBef>
                <a:spcPts val="0"/>
              </a:spcBef>
              <a:spcAft>
                <a:spcPts val="0"/>
              </a:spcAft>
              <a:buClr>
                <a:schemeClr val="dk2"/>
              </a:buClr>
              <a:buSzPts val="1100"/>
              <a:buFont typeface="Nunito"/>
              <a:buChar char="●"/>
              <a:defRPr sz="1100">
                <a:solidFill>
                  <a:schemeClr val="dk2"/>
                </a:solidFill>
                <a:latin typeface="Nunito"/>
                <a:ea typeface="Nunito"/>
                <a:cs typeface="Nunito"/>
                <a:sym typeface="Nunito"/>
              </a:defRPr>
            </a:lvl4pPr>
            <a:lvl5pPr indent="-298450" lvl="4" marL="2286000">
              <a:lnSpc>
                <a:spcPct val="115000"/>
              </a:lnSpc>
              <a:spcBef>
                <a:spcPts val="0"/>
              </a:spcBef>
              <a:spcAft>
                <a:spcPts val="0"/>
              </a:spcAft>
              <a:buClr>
                <a:schemeClr val="dk2"/>
              </a:buClr>
              <a:buSzPts val="1100"/>
              <a:buFont typeface="Nunito"/>
              <a:buChar char="○"/>
              <a:defRPr sz="1100">
                <a:solidFill>
                  <a:schemeClr val="dk2"/>
                </a:solidFill>
                <a:latin typeface="Nunito"/>
                <a:ea typeface="Nunito"/>
                <a:cs typeface="Nunito"/>
                <a:sym typeface="Nunito"/>
              </a:defRPr>
            </a:lvl5pPr>
            <a:lvl6pPr indent="-298450" lvl="5" marL="2743200">
              <a:lnSpc>
                <a:spcPct val="115000"/>
              </a:lnSpc>
              <a:spcBef>
                <a:spcPts val="0"/>
              </a:spcBef>
              <a:spcAft>
                <a:spcPts val="0"/>
              </a:spcAft>
              <a:buClr>
                <a:schemeClr val="dk2"/>
              </a:buClr>
              <a:buSzPts val="1100"/>
              <a:buFont typeface="Nunito"/>
              <a:buChar char="■"/>
              <a:defRPr sz="1100">
                <a:solidFill>
                  <a:schemeClr val="dk2"/>
                </a:solidFill>
                <a:latin typeface="Nunito"/>
                <a:ea typeface="Nunito"/>
                <a:cs typeface="Nunito"/>
                <a:sym typeface="Nunito"/>
              </a:defRPr>
            </a:lvl6pPr>
            <a:lvl7pPr indent="-298450" lvl="6" marL="3200400">
              <a:lnSpc>
                <a:spcPct val="115000"/>
              </a:lnSpc>
              <a:spcBef>
                <a:spcPts val="0"/>
              </a:spcBef>
              <a:spcAft>
                <a:spcPts val="0"/>
              </a:spcAft>
              <a:buClr>
                <a:schemeClr val="dk2"/>
              </a:buClr>
              <a:buSzPts val="1100"/>
              <a:buFont typeface="Nunito"/>
              <a:buChar char="●"/>
              <a:defRPr sz="1100">
                <a:solidFill>
                  <a:schemeClr val="dk2"/>
                </a:solidFill>
                <a:latin typeface="Nunito"/>
                <a:ea typeface="Nunito"/>
                <a:cs typeface="Nunito"/>
                <a:sym typeface="Nunito"/>
              </a:defRPr>
            </a:lvl7pPr>
            <a:lvl8pPr indent="-298450" lvl="7" marL="3657600">
              <a:lnSpc>
                <a:spcPct val="115000"/>
              </a:lnSpc>
              <a:spcBef>
                <a:spcPts val="0"/>
              </a:spcBef>
              <a:spcAft>
                <a:spcPts val="0"/>
              </a:spcAft>
              <a:buClr>
                <a:schemeClr val="dk2"/>
              </a:buClr>
              <a:buSzPts val="1100"/>
              <a:buFont typeface="Nunito"/>
              <a:buChar char="○"/>
              <a:defRPr sz="1100">
                <a:solidFill>
                  <a:schemeClr val="dk2"/>
                </a:solidFill>
                <a:latin typeface="Nunito"/>
                <a:ea typeface="Nunito"/>
                <a:cs typeface="Nunito"/>
                <a:sym typeface="Nunito"/>
              </a:defRPr>
            </a:lvl8pPr>
            <a:lvl9pPr indent="-298450" lvl="8" marL="4114800">
              <a:lnSpc>
                <a:spcPct val="115000"/>
              </a:lnSpc>
              <a:spcBef>
                <a:spcPts val="0"/>
              </a:spcBef>
              <a:spcAft>
                <a:spcPts val="0"/>
              </a:spcAft>
              <a:buClr>
                <a:schemeClr val="dk2"/>
              </a:buClr>
              <a:buSzPts val="1100"/>
              <a:buFont typeface="Nunito"/>
              <a:buChar char="■"/>
              <a:defRPr sz="1100">
                <a:solidFill>
                  <a:schemeClr val="dk2"/>
                </a:solidFill>
                <a:latin typeface="Nunito"/>
                <a:ea typeface="Nunito"/>
                <a:cs typeface="Nunito"/>
                <a:sym typeface="Nunito"/>
              </a:defRPr>
            </a:lvl9pPr>
          </a:lstStyle>
          <a:p/>
        </p:txBody>
      </p:sp>
      <p:sp>
        <p:nvSpPr>
          <p:cNvPr id="8" name="Google Shape;8;p1"/>
          <p:cNvSpPr txBox="1"/>
          <p:nvPr>
            <p:ph idx="12" type="sldNum"/>
          </p:nvPr>
        </p:nvSpPr>
        <p:spPr>
          <a:xfrm>
            <a:off x="8451046" y="4736976"/>
            <a:ext cx="548700" cy="393600"/>
          </a:xfrm>
          <a:prstGeom prst="rect">
            <a:avLst/>
          </a:prstGeom>
          <a:noFill/>
          <a:ln>
            <a:noFill/>
          </a:ln>
        </p:spPr>
        <p:txBody>
          <a:bodyPr anchorCtr="0" anchor="ctr" bIns="91425" lIns="91425" spcFirstLastPara="1" rIns="91425" wrap="square" tIns="91425">
            <a:normAutofit/>
          </a:bodyPr>
          <a:lstStyle>
            <a:lvl1pPr lvl="0" algn="r">
              <a:buNone/>
              <a:defRPr sz="900">
                <a:solidFill>
                  <a:schemeClr val="dk2"/>
                </a:solidFill>
                <a:latin typeface="Nunito"/>
                <a:ea typeface="Nunito"/>
                <a:cs typeface="Nunito"/>
                <a:sym typeface="Nunito"/>
              </a:defRPr>
            </a:lvl1pPr>
            <a:lvl2pPr lvl="1" algn="r">
              <a:buNone/>
              <a:defRPr sz="900">
                <a:solidFill>
                  <a:schemeClr val="dk2"/>
                </a:solidFill>
                <a:latin typeface="Nunito"/>
                <a:ea typeface="Nunito"/>
                <a:cs typeface="Nunito"/>
                <a:sym typeface="Nunito"/>
              </a:defRPr>
            </a:lvl2pPr>
            <a:lvl3pPr lvl="2" algn="r">
              <a:buNone/>
              <a:defRPr sz="900">
                <a:solidFill>
                  <a:schemeClr val="dk2"/>
                </a:solidFill>
                <a:latin typeface="Nunito"/>
                <a:ea typeface="Nunito"/>
                <a:cs typeface="Nunito"/>
                <a:sym typeface="Nunito"/>
              </a:defRPr>
            </a:lvl3pPr>
            <a:lvl4pPr lvl="3" algn="r">
              <a:buNone/>
              <a:defRPr sz="900">
                <a:solidFill>
                  <a:schemeClr val="dk2"/>
                </a:solidFill>
                <a:latin typeface="Nunito"/>
                <a:ea typeface="Nunito"/>
                <a:cs typeface="Nunito"/>
                <a:sym typeface="Nunito"/>
              </a:defRPr>
            </a:lvl4pPr>
            <a:lvl5pPr lvl="4" algn="r">
              <a:buNone/>
              <a:defRPr sz="900">
                <a:solidFill>
                  <a:schemeClr val="dk2"/>
                </a:solidFill>
                <a:latin typeface="Nunito"/>
                <a:ea typeface="Nunito"/>
                <a:cs typeface="Nunito"/>
                <a:sym typeface="Nunito"/>
              </a:defRPr>
            </a:lvl5pPr>
            <a:lvl6pPr lvl="5" algn="r">
              <a:buNone/>
              <a:defRPr sz="900">
                <a:solidFill>
                  <a:schemeClr val="dk2"/>
                </a:solidFill>
                <a:latin typeface="Nunito"/>
                <a:ea typeface="Nunito"/>
                <a:cs typeface="Nunito"/>
                <a:sym typeface="Nunito"/>
              </a:defRPr>
            </a:lvl6pPr>
            <a:lvl7pPr lvl="6" algn="r">
              <a:buNone/>
              <a:defRPr sz="900">
                <a:solidFill>
                  <a:schemeClr val="dk2"/>
                </a:solidFill>
                <a:latin typeface="Nunito"/>
                <a:ea typeface="Nunito"/>
                <a:cs typeface="Nunito"/>
                <a:sym typeface="Nunito"/>
              </a:defRPr>
            </a:lvl7pPr>
            <a:lvl8pPr lvl="7" algn="r">
              <a:buNone/>
              <a:defRPr sz="900">
                <a:solidFill>
                  <a:schemeClr val="dk2"/>
                </a:solidFill>
                <a:latin typeface="Nunito"/>
                <a:ea typeface="Nunito"/>
                <a:cs typeface="Nunito"/>
                <a:sym typeface="Nunito"/>
              </a:defRPr>
            </a:lvl8pPr>
            <a:lvl9pPr lvl="8" algn="r">
              <a:buNone/>
              <a:defRPr sz="900">
                <a:solidFill>
                  <a:schemeClr val="dk2"/>
                </a:solidFill>
                <a:latin typeface="Nunito"/>
                <a:ea typeface="Nunito"/>
                <a:cs typeface="Nunito"/>
                <a:sym typeface="Nunito"/>
              </a:defRPr>
            </a:lvl9pPr>
          </a:lstStyle>
          <a:p>
            <a:pPr indent="0" lvl="0" marL="0" rtl="0" algn="r">
              <a:spcBef>
                <a:spcPts val="0"/>
              </a:spcBef>
              <a:spcAft>
                <a:spcPts val="0"/>
              </a:spcAft>
              <a:buNone/>
            </a:pPr>
            <a:fld id="{00000000-1234-1234-1234-123412341234}" type="slidenum">
              <a:rPr lang="nl"/>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0.xml"/><Relationship Id="rId3" Type="http://schemas.openxmlformats.org/officeDocument/2006/relationships/image" Target="../media/image12.jpg"/><Relationship Id="rId4" Type="http://schemas.openxmlformats.org/officeDocument/2006/relationships/image" Target="../media/image8.jpg"/><Relationship Id="rId5" Type="http://schemas.openxmlformats.org/officeDocument/2006/relationships/image" Target="../media/image9.jpg"/><Relationship Id="rId6" Type="http://schemas.openxmlformats.org/officeDocument/2006/relationships/image" Target="../media/image10.jpg"/><Relationship Id="rId7" Type="http://schemas.openxmlformats.org/officeDocument/2006/relationships/image" Target="../media/image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1.xml"/><Relationship Id="rId3" Type="http://schemas.openxmlformats.org/officeDocument/2006/relationships/image" Target="../media/image11.png"/><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3.xml"/><Relationship Id="rId3" Type="http://schemas.openxmlformats.org/officeDocument/2006/relationships/image" Target="../media/image13.png"/><Relationship Id="rId4" Type="http://schemas.openxmlformats.org/officeDocument/2006/relationships/image" Target="../media/image2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4.xml"/><Relationship Id="rId3" Type="http://schemas.openxmlformats.org/officeDocument/2006/relationships/image" Target="../media/image16.jpg"/><Relationship Id="rId4" Type="http://schemas.openxmlformats.org/officeDocument/2006/relationships/image" Target="../media/image15.jpg"/><Relationship Id="rId5" Type="http://schemas.openxmlformats.org/officeDocument/2006/relationships/image" Target="../media/image14.jp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5.xml"/><Relationship Id="rId3" Type="http://schemas.openxmlformats.org/officeDocument/2006/relationships/image" Target="../media/image22.png"/><Relationship Id="rId4" Type="http://schemas.openxmlformats.org/officeDocument/2006/relationships/image" Target="../media/image13.png"/><Relationship Id="rId5" Type="http://schemas.openxmlformats.org/officeDocument/2006/relationships/image" Target="../media/image17.jp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7.xml"/><Relationship Id="rId3" Type="http://schemas.openxmlformats.org/officeDocument/2006/relationships/image" Target="../media/image20.jpg"/><Relationship Id="rId4" Type="http://schemas.openxmlformats.org/officeDocument/2006/relationships/image" Target="../media/image23.jpg"/><Relationship Id="rId5" Type="http://schemas.openxmlformats.org/officeDocument/2006/relationships/image" Target="../media/image25.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9.xml"/><Relationship Id="rId3" Type="http://schemas.openxmlformats.org/officeDocument/2006/relationships/image" Target="../media/image19.png"/><Relationship Id="rId4" Type="http://schemas.openxmlformats.org/officeDocument/2006/relationships/image" Target="../media/image18.png"/><Relationship Id="rId5" Type="http://schemas.openxmlformats.org/officeDocument/2006/relationships/image" Target="../media/image2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 Id="rId3" Type="http://schemas.openxmlformats.org/officeDocument/2006/relationships/image" Target="../media/image6.jpg"/><Relationship Id="rId4" Type="http://schemas.openxmlformats.org/officeDocument/2006/relationships/image" Target="../media/image2.png"/><Relationship Id="rId5" Type="http://schemas.openxmlformats.org/officeDocument/2006/relationships/image" Target="../media/image7.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0.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 Id="rId3" Type="http://schemas.openxmlformats.org/officeDocument/2006/relationships/image" Target="../media/image24.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 Id="rId3" Type="http://schemas.openxmlformats.org/officeDocument/2006/relationships/image" Target="../media/image2.png"/><Relationship Id="rId4" Type="http://schemas.openxmlformats.org/officeDocument/2006/relationships/hyperlink" Target="https://www.youtube.com/watch?v=SxuwbgyZdpE"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 Id="rId3" Type="http://schemas.openxmlformats.org/officeDocument/2006/relationships/hyperlink" Target="https://vrtnws.be/p.lA44VDMmyLq" TargetMode="External"/><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8.xml"/><Relationship Id="rId3" Type="http://schemas.openxmlformats.org/officeDocument/2006/relationships/image" Target="../media/image2.png"/><Relationship Id="rId4" Type="http://schemas.openxmlformats.org/officeDocument/2006/relationships/image" Target="../media/image4.png"/><Relationship Id="rId5" Type="http://schemas.openxmlformats.org/officeDocument/2006/relationships/image" Target="../media/image7.jp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9.xml"/><Relationship Id="rId3" Type="http://schemas.openxmlformats.org/officeDocument/2006/relationships/image" Target="../media/image3.png"/><Relationship Id="rId4" Type="http://schemas.openxmlformats.org/officeDocument/2006/relationships/image" Target="../media/image1.png"/><Relationship Id="rId5"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6" name="Shape 276"/>
        <p:cNvGrpSpPr/>
        <p:nvPr/>
      </p:nvGrpSpPr>
      <p:grpSpPr>
        <a:xfrm>
          <a:off x="0" y="0"/>
          <a:ext cx="0" cy="0"/>
          <a:chOff x="0" y="0"/>
          <a:chExt cx="0" cy="0"/>
        </a:xfrm>
      </p:grpSpPr>
      <p:sp>
        <p:nvSpPr>
          <p:cNvPr id="277" name="Google Shape;277;p13"/>
          <p:cNvSpPr txBox="1"/>
          <p:nvPr>
            <p:ph type="ctrTitle"/>
          </p:nvPr>
        </p:nvSpPr>
        <p:spPr>
          <a:xfrm>
            <a:off x="824000" y="1613813"/>
            <a:ext cx="4255500" cy="18729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nl"/>
              <a:t>Openbare Ruimte - Open Data</a:t>
            </a:r>
            <a:endParaRPr/>
          </a:p>
        </p:txBody>
      </p:sp>
      <p:sp>
        <p:nvSpPr>
          <p:cNvPr id="278" name="Google Shape;278;p13"/>
          <p:cNvSpPr txBox="1"/>
          <p:nvPr>
            <p:ph idx="1" type="subTitle"/>
          </p:nvPr>
        </p:nvSpPr>
        <p:spPr>
          <a:xfrm>
            <a:off x="824000" y="3596300"/>
            <a:ext cx="4255500" cy="695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nl"/>
              <a:t>Emma Bekaert &amp; Pieter Vander Vennet</a:t>
            </a:r>
            <a:endParaRPr/>
          </a:p>
          <a:p>
            <a:pPr indent="0" lvl="0" marL="0" rtl="0" algn="l">
              <a:spcBef>
                <a:spcPts val="0"/>
              </a:spcBef>
              <a:spcAft>
                <a:spcPts val="0"/>
              </a:spcAft>
              <a:buNone/>
            </a:pPr>
            <a:r>
              <a:rPr lang="nl"/>
              <a:t>2024-2025</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8" name="Shape 348"/>
        <p:cNvGrpSpPr/>
        <p:nvPr/>
      </p:nvGrpSpPr>
      <p:grpSpPr>
        <a:xfrm>
          <a:off x="0" y="0"/>
          <a:ext cx="0" cy="0"/>
          <a:chOff x="0" y="0"/>
          <a:chExt cx="0" cy="0"/>
        </a:xfrm>
      </p:grpSpPr>
      <p:sp>
        <p:nvSpPr>
          <p:cNvPr id="349" name="Google Shape;349;p22"/>
          <p:cNvSpPr txBox="1"/>
          <p:nvPr>
            <p:ph type="title"/>
          </p:nvPr>
        </p:nvSpPr>
        <p:spPr>
          <a:xfrm>
            <a:off x="1056750" y="409850"/>
            <a:ext cx="7030500" cy="9993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nl"/>
              <a:t>OpenStreetMap: Waar?</a:t>
            </a:r>
            <a:endParaRPr/>
          </a:p>
        </p:txBody>
      </p:sp>
      <p:sp>
        <p:nvSpPr>
          <p:cNvPr id="350" name="Google Shape;350;p22"/>
          <p:cNvSpPr txBox="1"/>
          <p:nvPr>
            <p:ph idx="1" type="body"/>
          </p:nvPr>
        </p:nvSpPr>
        <p:spPr>
          <a:xfrm>
            <a:off x="1210100" y="1409150"/>
            <a:ext cx="7030500" cy="25416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351" name="Google Shape;351;p22"/>
          <p:cNvPicPr preferRelativeResize="0"/>
          <p:nvPr/>
        </p:nvPicPr>
        <p:blipFill>
          <a:blip r:embed="rId3">
            <a:alphaModFix/>
          </a:blip>
          <a:stretch>
            <a:fillRect/>
          </a:stretch>
        </p:blipFill>
        <p:spPr>
          <a:xfrm>
            <a:off x="311704" y="1152475"/>
            <a:ext cx="1719851" cy="3055601"/>
          </a:xfrm>
          <a:prstGeom prst="rect">
            <a:avLst/>
          </a:prstGeom>
          <a:noFill/>
          <a:ln>
            <a:noFill/>
          </a:ln>
        </p:spPr>
      </p:pic>
      <p:pic>
        <p:nvPicPr>
          <p:cNvPr id="352" name="Google Shape;352;p22"/>
          <p:cNvPicPr preferRelativeResize="0"/>
          <p:nvPr/>
        </p:nvPicPr>
        <p:blipFill>
          <a:blip r:embed="rId4">
            <a:alphaModFix/>
          </a:blip>
          <a:stretch>
            <a:fillRect/>
          </a:stretch>
        </p:blipFill>
        <p:spPr>
          <a:xfrm>
            <a:off x="2220650" y="1181228"/>
            <a:ext cx="1719849" cy="3057533"/>
          </a:xfrm>
          <a:prstGeom prst="rect">
            <a:avLst/>
          </a:prstGeom>
          <a:noFill/>
          <a:ln>
            <a:noFill/>
          </a:ln>
        </p:spPr>
      </p:pic>
      <p:pic>
        <p:nvPicPr>
          <p:cNvPr id="353" name="Google Shape;353;p22"/>
          <p:cNvPicPr preferRelativeResize="0"/>
          <p:nvPr/>
        </p:nvPicPr>
        <p:blipFill>
          <a:blip r:embed="rId5">
            <a:alphaModFix/>
          </a:blip>
          <a:stretch>
            <a:fillRect/>
          </a:stretch>
        </p:blipFill>
        <p:spPr>
          <a:xfrm>
            <a:off x="4129600" y="1068550"/>
            <a:ext cx="1694458" cy="3384526"/>
          </a:xfrm>
          <a:prstGeom prst="rect">
            <a:avLst/>
          </a:prstGeom>
          <a:noFill/>
          <a:ln>
            <a:noFill/>
          </a:ln>
        </p:spPr>
      </p:pic>
      <p:pic>
        <p:nvPicPr>
          <p:cNvPr id="354" name="Google Shape;354;p22"/>
          <p:cNvPicPr preferRelativeResize="0"/>
          <p:nvPr/>
        </p:nvPicPr>
        <p:blipFill>
          <a:blip r:embed="rId6">
            <a:alphaModFix/>
          </a:blip>
          <a:stretch>
            <a:fillRect/>
          </a:stretch>
        </p:blipFill>
        <p:spPr>
          <a:xfrm>
            <a:off x="5905875" y="1376350"/>
            <a:ext cx="3196752" cy="1798176"/>
          </a:xfrm>
          <a:prstGeom prst="rect">
            <a:avLst/>
          </a:prstGeom>
          <a:noFill/>
          <a:ln>
            <a:noFill/>
          </a:ln>
        </p:spPr>
      </p:pic>
      <p:pic>
        <p:nvPicPr>
          <p:cNvPr id="355" name="Google Shape;355;p22"/>
          <p:cNvPicPr preferRelativeResize="0"/>
          <p:nvPr/>
        </p:nvPicPr>
        <p:blipFill rotWithShape="1">
          <a:blip r:embed="rId7">
            <a:alphaModFix/>
          </a:blip>
          <a:srcRect b="12026" l="0" r="49957" t="0"/>
          <a:stretch/>
        </p:blipFill>
        <p:spPr>
          <a:xfrm>
            <a:off x="311700" y="409859"/>
            <a:ext cx="737600" cy="749653"/>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9" name="Shape 359"/>
        <p:cNvGrpSpPr/>
        <p:nvPr/>
      </p:nvGrpSpPr>
      <p:grpSpPr>
        <a:xfrm>
          <a:off x="0" y="0"/>
          <a:ext cx="0" cy="0"/>
          <a:chOff x="0" y="0"/>
          <a:chExt cx="0" cy="0"/>
        </a:xfrm>
      </p:grpSpPr>
      <p:sp>
        <p:nvSpPr>
          <p:cNvPr id="360" name="Google Shape;360;p23"/>
          <p:cNvSpPr txBox="1"/>
          <p:nvPr>
            <p:ph type="title"/>
          </p:nvPr>
        </p:nvSpPr>
        <p:spPr>
          <a:xfrm>
            <a:off x="1056750" y="409850"/>
            <a:ext cx="7030500" cy="9993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nl"/>
              <a:t>OpenStreetMap: Hoe?</a:t>
            </a:r>
            <a:endParaRPr/>
          </a:p>
        </p:txBody>
      </p:sp>
      <p:sp>
        <p:nvSpPr>
          <p:cNvPr id="361" name="Google Shape;361;p23"/>
          <p:cNvSpPr txBox="1"/>
          <p:nvPr>
            <p:ph idx="1" type="body"/>
          </p:nvPr>
        </p:nvSpPr>
        <p:spPr>
          <a:xfrm>
            <a:off x="1210100" y="1409150"/>
            <a:ext cx="7030500" cy="25416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362" name="Google Shape;362;p23"/>
          <p:cNvPicPr preferRelativeResize="0"/>
          <p:nvPr/>
        </p:nvPicPr>
        <p:blipFill>
          <a:blip r:embed="rId3">
            <a:alphaModFix/>
          </a:blip>
          <a:stretch>
            <a:fillRect/>
          </a:stretch>
        </p:blipFill>
        <p:spPr>
          <a:xfrm>
            <a:off x="146375" y="1066850"/>
            <a:ext cx="9055000" cy="3805250"/>
          </a:xfrm>
          <a:prstGeom prst="rect">
            <a:avLst/>
          </a:prstGeom>
          <a:noFill/>
          <a:ln>
            <a:noFill/>
          </a:ln>
        </p:spPr>
      </p:pic>
      <p:pic>
        <p:nvPicPr>
          <p:cNvPr id="363" name="Google Shape;363;p23"/>
          <p:cNvPicPr preferRelativeResize="0"/>
          <p:nvPr/>
        </p:nvPicPr>
        <p:blipFill rotWithShape="1">
          <a:blip r:embed="rId4">
            <a:alphaModFix/>
          </a:blip>
          <a:srcRect b="12026" l="0" r="49957" t="0"/>
          <a:stretch/>
        </p:blipFill>
        <p:spPr>
          <a:xfrm>
            <a:off x="311700" y="409859"/>
            <a:ext cx="737600" cy="749653"/>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7" name="Shape 367"/>
        <p:cNvGrpSpPr/>
        <p:nvPr/>
      </p:nvGrpSpPr>
      <p:grpSpPr>
        <a:xfrm>
          <a:off x="0" y="0"/>
          <a:ext cx="0" cy="0"/>
          <a:chOff x="0" y="0"/>
          <a:chExt cx="0" cy="0"/>
        </a:xfrm>
      </p:grpSpPr>
      <p:sp>
        <p:nvSpPr>
          <p:cNvPr id="368" name="Google Shape;368;p24"/>
          <p:cNvSpPr txBox="1"/>
          <p:nvPr>
            <p:ph type="title"/>
          </p:nvPr>
        </p:nvSpPr>
        <p:spPr>
          <a:xfrm>
            <a:off x="824000" y="1613825"/>
            <a:ext cx="5857800" cy="18729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nl"/>
              <a:t>3: Veldwerk </a:t>
            </a:r>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2" name="Shape 372"/>
        <p:cNvGrpSpPr/>
        <p:nvPr/>
      </p:nvGrpSpPr>
      <p:grpSpPr>
        <a:xfrm>
          <a:off x="0" y="0"/>
          <a:ext cx="0" cy="0"/>
          <a:chOff x="0" y="0"/>
          <a:chExt cx="0" cy="0"/>
        </a:xfrm>
      </p:grpSpPr>
      <p:sp>
        <p:nvSpPr>
          <p:cNvPr id="373" name="Google Shape;373;p25"/>
          <p:cNvSpPr txBox="1"/>
          <p:nvPr>
            <p:ph type="title"/>
          </p:nvPr>
        </p:nvSpPr>
        <p:spPr>
          <a:xfrm>
            <a:off x="1056750" y="409850"/>
            <a:ext cx="7030500" cy="9993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nl"/>
              <a:t>Wat gaan we doen?</a:t>
            </a:r>
            <a:endParaRPr/>
          </a:p>
        </p:txBody>
      </p:sp>
      <p:sp>
        <p:nvSpPr>
          <p:cNvPr id="374" name="Google Shape;374;p25"/>
          <p:cNvSpPr/>
          <p:nvPr/>
        </p:nvSpPr>
        <p:spPr>
          <a:xfrm>
            <a:off x="2127291" y="1321603"/>
            <a:ext cx="468300" cy="468300"/>
          </a:xfrm>
          <a:prstGeom prst="ellipse">
            <a:avLst/>
          </a:prstGeom>
          <a:solidFill>
            <a:schemeClr val="accent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Nunito"/>
              <a:ea typeface="Nunito"/>
              <a:cs typeface="Nunito"/>
              <a:sym typeface="Nunito"/>
            </a:endParaRPr>
          </a:p>
        </p:txBody>
      </p:sp>
      <p:sp>
        <p:nvSpPr>
          <p:cNvPr id="375" name="Google Shape;375;p25"/>
          <p:cNvSpPr/>
          <p:nvPr/>
        </p:nvSpPr>
        <p:spPr>
          <a:xfrm>
            <a:off x="1603787" y="1790267"/>
            <a:ext cx="468300" cy="468300"/>
          </a:xfrm>
          <a:prstGeom prst="ellipse">
            <a:avLst/>
          </a:prstGeom>
          <a:solidFill>
            <a:schemeClr val="accent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Nunito"/>
              <a:ea typeface="Nunito"/>
              <a:cs typeface="Nunito"/>
              <a:sym typeface="Nunito"/>
            </a:endParaRPr>
          </a:p>
        </p:txBody>
      </p:sp>
      <p:sp>
        <p:nvSpPr>
          <p:cNvPr id="376" name="Google Shape;376;p25"/>
          <p:cNvSpPr/>
          <p:nvPr/>
        </p:nvSpPr>
        <p:spPr>
          <a:xfrm>
            <a:off x="2281252" y="2010995"/>
            <a:ext cx="468300" cy="468300"/>
          </a:xfrm>
          <a:prstGeom prst="ellipse">
            <a:avLst/>
          </a:prstGeom>
          <a:solidFill>
            <a:schemeClr val="accent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Nunito"/>
              <a:ea typeface="Nunito"/>
              <a:cs typeface="Nunito"/>
              <a:sym typeface="Nunito"/>
            </a:endParaRPr>
          </a:p>
        </p:txBody>
      </p:sp>
      <p:sp>
        <p:nvSpPr>
          <p:cNvPr id="377" name="Google Shape;377;p25"/>
          <p:cNvSpPr/>
          <p:nvPr/>
        </p:nvSpPr>
        <p:spPr>
          <a:xfrm>
            <a:off x="1658630" y="2412041"/>
            <a:ext cx="468300" cy="4683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Nunito"/>
              <a:ea typeface="Nunito"/>
              <a:cs typeface="Nunito"/>
              <a:sym typeface="Nunito"/>
            </a:endParaRPr>
          </a:p>
        </p:txBody>
      </p:sp>
      <p:sp>
        <p:nvSpPr>
          <p:cNvPr id="378" name="Google Shape;378;p25"/>
          <p:cNvSpPr/>
          <p:nvPr/>
        </p:nvSpPr>
        <p:spPr>
          <a:xfrm>
            <a:off x="2281252" y="2813111"/>
            <a:ext cx="468300" cy="468300"/>
          </a:xfrm>
          <a:prstGeom prst="ellipse">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Nunito"/>
              <a:ea typeface="Nunito"/>
              <a:cs typeface="Nunito"/>
              <a:sym typeface="Nunito"/>
            </a:endParaRPr>
          </a:p>
        </p:txBody>
      </p:sp>
      <p:sp>
        <p:nvSpPr>
          <p:cNvPr id="379" name="Google Shape;379;p25"/>
          <p:cNvSpPr/>
          <p:nvPr/>
        </p:nvSpPr>
        <p:spPr>
          <a:xfrm>
            <a:off x="1658630" y="3112427"/>
            <a:ext cx="468300" cy="468300"/>
          </a:xfrm>
          <a:prstGeom prst="ellipse">
            <a:avLst/>
          </a:prstGeom>
          <a:solidFill>
            <a:schemeClr val="accent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Nunito"/>
              <a:ea typeface="Nunito"/>
              <a:cs typeface="Nunito"/>
              <a:sym typeface="Nunito"/>
            </a:endParaRPr>
          </a:p>
        </p:txBody>
      </p:sp>
      <p:sp>
        <p:nvSpPr>
          <p:cNvPr id="380" name="Google Shape;380;p25"/>
          <p:cNvSpPr/>
          <p:nvPr/>
        </p:nvSpPr>
        <p:spPr>
          <a:xfrm>
            <a:off x="2281252" y="3461315"/>
            <a:ext cx="468300" cy="468300"/>
          </a:xfrm>
          <a:prstGeom prst="ellipse">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Nunito"/>
              <a:ea typeface="Nunito"/>
              <a:cs typeface="Nunito"/>
              <a:sym typeface="Nunito"/>
            </a:endParaRPr>
          </a:p>
        </p:txBody>
      </p:sp>
      <p:sp>
        <p:nvSpPr>
          <p:cNvPr id="381" name="Google Shape;381;p25"/>
          <p:cNvSpPr/>
          <p:nvPr/>
        </p:nvSpPr>
        <p:spPr>
          <a:xfrm>
            <a:off x="1371766" y="1168494"/>
            <a:ext cx="468300" cy="4683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Nunito"/>
              <a:ea typeface="Nunito"/>
              <a:cs typeface="Nunito"/>
              <a:sym typeface="Nunito"/>
            </a:endParaRPr>
          </a:p>
        </p:txBody>
      </p:sp>
      <p:sp>
        <p:nvSpPr>
          <p:cNvPr id="382" name="Google Shape;382;p25"/>
          <p:cNvSpPr/>
          <p:nvPr/>
        </p:nvSpPr>
        <p:spPr>
          <a:xfrm>
            <a:off x="1135126" y="2139758"/>
            <a:ext cx="468300" cy="4683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Nunito"/>
              <a:ea typeface="Nunito"/>
              <a:cs typeface="Nunito"/>
              <a:sym typeface="Nunito"/>
            </a:endParaRPr>
          </a:p>
        </p:txBody>
      </p:sp>
      <p:sp>
        <p:nvSpPr>
          <p:cNvPr id="383" name="Google Shape;383;p25"/>
          <p:cNvSpPr/>
          <p:nvPr/>
        </p:nvSpPr>
        <p:spPr>
          <a:xfrm>
            <a:off x="1135126" y="2813111"/>
            <a:ext cx="468300" cy="468300"/>
          </a:xfrm>
          <a:prstGeom prst="ellipse">
            <a:avLst/>
          </a:prstGeom>
          <a:solidFill>
            <a:schemeClr val="accent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Nunito"/>
              <a:ea typeface="Nunito"/>
              <a:cs typeface="Nunito"/>
              <a:sym typeface="Nunito"/>
            </a:endParaRPr>
          </a:p>
        </p:txBody>
      </p:sp>
      <p:sp>
        <p:nvSpPr>
          <p:cNvPr id="384" name="Google Shape;384;p25"/>
          <p:cNvSpPr/>
          <p:nvPr/>
        </p:nvSpPr>
        <p:spPr>
          <a:xfrm>
            <a:off x="1718041" y="3812813"/>
            <a:ext cx="468300" cy="468300"/>
          </a:xfrm>
          <a:prstGeom prst="ellipse">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Nunito"/>
              <a:ea typeface="Nunito"/>
              <a:cs typeface="Nunito"/>
              <a:sym typeface="Nunito"/>
            </a:endParaRPr>
          </a:p>
        </p:txBody>
      </p:sp>
      <p:sp>
        <p:nvSpPr>
          <p:cNvPr id="385" name="Google Shape;385;p25"/>
          <p:cNvSpPr/>
          <p:nvPr/>
        </p:nvSpPr>
        <p:spPr>
          <a:xfrm>
            <a:off x="1189969" y="3461315"/>
            <a:ext cx="468300" cy="468300"/>
          </a:xfrm>
          <a:prstGeom prst="ellipse">
            <a:avLst/>
          </a:prstGeom>
          <a:solidFill>
            <a:schemeClr val="accent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Nunito"/>
              <a:ea typeface="Nunito"/>
              <a:cs typeface="Nunito"/>
              <a:sym typeface="Nunito"/>
            </a:endParaRPr>
          </a:p>
        </p:txBody>
      </p:sp>
      <p:sp>
        <p:nvSpPr>
          <p:cNvPr id="386" name="Google Shape;386;p25"/>
          <p:cNvSpPr/>
          <p:nvPr/>
        </p:nvSpPr>
        <p:spPr>
          <a:xfrm>
            <a:off x="4922975" y="1562259"/>
            <a:ext cx="468300" cy="468300"/>
          </a:xfrm>
          <a:prstGeom prst="ellipse">
            <a:avLst/>
          </a:prstGeom>
          <a:solidFill>
            <a:schemeClr val="accent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Nunito"/>
              <a:ea typeface="Nunito"/>
              <a:cs typeface="Nunito"/>
              <a:sym typeface="Nunito"/>
            </a:endParaRPr>
          </a:p>
        </p:txBody>
      </p:sp>
      <p:sp>
        <p:nvSpPr>
          <p:cNvPr id="387" name="Google Shape;387;p25"/>
          <p:cNvSpPr/>
          <p:nvPr/>
        </p:nvSpPr>
        <p:spPr>
          <a:xfrm>
            <a:off x="4399472" y="2030923"/>
            <a:ext cx="468300" cy="468300"/>
          </a:xfrm>
          <a:prstGeom prst="ellipse">
            <a:avLst/>
          </a:prstGeom>
          <a:solidFill>
            <a:schemeClr val="accent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Nunito"/>
              <a:ea typeface="Nunito"/>
              <a:cs typeface="Nunito"/>
              <a:sym typeface="Nunito"/>
            </a:endParaRPr>
          </a:p>
        </p:txBody>
      </p:sp>
      <p:sp>
        <p:nvSpPr>
          <p:cNvPr id="388" name="Google Shape;388;p25"/>
          <p:cNvSpPr/>
          <p:nvPr/>
        </p:nvSpPr>
        <p:spPr>
          <a:xfrm>
            <a:off x="4167450" y="1409150"/>
            <a:ext cx="468300" cy="468300"/>
          </a:xfrm>
          <a:prstGeom prst="ellipse">
            <a:avLst/>
          </a:prstGeom>
          <a:solidFill>
            <a:schemeClr val="accent3"/>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Nunito"/>
              <a:ea typeface="Nunito"/>
              <a:cs typeface="Nunito"/>
              <a:sym typeface="Nunito"/>
            </a:endParaRPr>
          </a:p>
        </p:txBody>
      </p:sp>
      <p:sp>
        <p:nvSpPr>
          <p:cNvPr id="389" name="Google Shape;389;p25"/>
          <p:cNvSpPr/>
          <p:nvPr/>
        </p:nvSpPr>
        <p:spPr>
          <a:xfrm>
            <a:off x="7781012" y="1715356"/>
            <a:ext cx="468300" cy="4683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Nunito"/>
              <a:ea typeface="Nunito"/>
              <a:cs typeface="Nunito"/>
              <a:sym typeface="Nunito"/>
            </a:endParaRPr>
          </a:p>
        </p:txBody>
      </p:sp>
      <p:sp>
        <p:nvSpPr>
          <p:cNvPr id="390" name="Google Shape;390;p25"/>
          <p:cNvSpPr/>
          <p:nvPr/>
        </p:nvSpPr>
        <p:spPr>
          <a:xfrm>
            <a:off x="7257509" y="2184021"/>
            <a:ext cx="468300" cy="4683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Nunito"/>
              <a:ea typeface="Nunito"/>
              <a:cs typeface="Nunito"/>
              <a:sym typeface="Nunito"/>
            </a:endParaRPr>
          </a:p>
        </p:txBody>
      </p:sp>
      <p:sp>
        <p:nvSpPr>
          <p:cNvPr id="391" name="Google Shape;391;p25"/>
          <p:cNvSpPr/>
          <p:nvPr/>
        </p:nvSpPr>
        <p:spPr>
          <a:xfrm>
            <a:off x="7025487" y="1562247"/>
            <a:ext cx="468300" cy="468300"/>
          </a:xfrm>
          <a:prstGeom prst="ellipse">
            <a:avLst/>
          </a:prstGeom>
          <a:solidFill>
            <a:schemeClr val="accent2"/>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Nunito"/>
              <a:ea typeface="Nunito"/>
              <a:cs typeface="Nunito"/>
              <a:sym typeface="Nunito"/>
            </a:endParaRPr>
          </a:p>
        </p:txBody>
      </p:sp>
      <p:sp>
        <p:nvSpPr>
          <p:cNvPr id="392" name="Google Shape;392;p25"/>
          <p:cNvSpPr/>
          <p:nvPr/>
        </p:nvSpPr>
        <p:spPr>
          <a:xfrm>
            <a:off x="4922975" y="3434641"/>
            <a:ext cx="468300" cy="468300"/>
          </a:xfrm>
          <a:prstGeom prst="ellipse">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Nunito"/>
              <a:ea typeface="Nunito"/>
              <a:cs typeface="Nunito"/>
              <a:sym typeface="Nunito"/>
            </a:endParaRPr>
          </a:p>
        </p:txBody>
      </p:sp>
      <p:sp>
        <p:nvSpPr>
          <p:cNvPr id="393" name="Google Shape;393;p25"/>
          <p:cNvSpPr/>
          <p:nvPr/>
        </p:nvSpPr>
        <p:spPr>
          <a:xfrm>
            <a:off x="4399472" y="3903306"/>
            <a:ext cx="468300" cy="468300"/>
          </a:xfrm>
          <a:prstGeom prst="ellipse">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Nunito"/>
              <a:ea typeface="Nunito"/>
              <a:cs typeface="Nunito"/>
              <a:sym typeface="Nunito"/>
            </a:endParaRPr>
          </a:p>
        </p:txBody>
      </p:sp>
      <p:sp>
        <p:nvSpPr>
          <p:cNvPr id="394" name="Google Shape;394;p25"/>
          <p:cNvSpPr/>
          <p:nvPr/>
        </p:nvSpPr>
        <p:spPr>
          <a:xfrm>
            <a:off x="4167450" y="3281532"/>
            <a:ext cx="468300" cy="468300"/>
          </a:xfrm>
          <a:prstGeom prst="ellipse">
            <a:avLst/>
          </a:prstGeom>
          <a:solidFill>
            <a:schemeClr val="dk1"/>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Nunito"/>
              <a:ea typeface="Nunito"/>
              <a:cs typeface="Nunito"/>
              <a:sym typeface="Nunito"/>
            </a:endParaRPr>
          </a:p>
        </p:txBody>
      </p:sp>
      <p:sp>
        <p:nvSpPr>
          <p:cNvPr id="395" name="Google Shape;395;p25"/>
          <p:cNvSpPr/>
          <p:nvPr/>
        </p:nvSpPr>
        <p:spPr>
          <a:xfrm>
            <a:off x="7273208" y="4080022"/>
            <a:ext cx="468300" cy="468300"/>
          </a:xfrm>
          <a:prstGeom prst="ellipse">
            <a:avLst/>
          </a:prstGeom>
          <a:solidFill>
            <a:schemeClr val="accent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Nunito"/>
              <a:ea typeface="Nunito"/>
              <a:cs typeface="Nunito"/>
              <a:sym typeface="Nunito"/>
            </a:endParaRPr>
          </a:p>
        </p:txBody>
      </p:sp>
      <p:sp>
        <p:nvSpPr>
          <p:cNvPr id="396" name="Google Shape;396;p25"/>
          <p:cNvSpPr/>
          <p:nvPr/>
        </p:nvSpPr>
        <p:spPr>
          <a:xfrm>
            <a:off x="6749704" y="4548686"/>
            <a:ext cx="468300" cy="468300"/>
          </a:xfrm>
          <a:prstGeom prst="ellipse">
            <a:avLst/>
          </a:prstGeom>
          <a:solidFill>
            <a:schemeClr val="accent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Nunito"/>
              <a:ea typeface="Nunito"/>
              <a:cs typeface="Nunito"/>
              <a:sym typeface="Nunito"/>
            </a:endParaRPr>
          </a:p>
        </p:txBody>
      </p:sp>
      <p:sp>
        <p:nvSpPr>
          <p:cNvPr id="397" name="Google Shape;397;p25"/>
          <p:cNvSpPr/>
          <p:nvPr/>
        </p:nvSpPr>
        <p:spPr>
          <a:xfrm>
            <a:off x="6517682" y="3926913"/>
            <a:ext cx="468300" cy="468300"/>
          </a:xfrm>
          <a:prstGeom prst="ellipse">
            <a:avLst/>
          </a:prstGeom>
          <a:solidFill>
            <a:schemeClr val="accent4"/>
          </a:solidFill>
          <a:ln>
            <a:noFill/>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Nunito"/>
              <a:ea typeface="Nunito"/>
              <a:cs typeface="Nunito"/>
              <a:sym typeface="Nunito"/>
            </a:endParaRPr>
          </a:p>
        </p:txBody>
      </p:sp>
      <p:pic>
        <p:nvPicPr>
          <p:cNvPr id="398" name="Google Shape;398;p25"/>
          <p:cNvPicPr preferRelativeResize="0"/>
          <p:nvPr/>
        </p:nvPicPr>
        <p:blipFill>
          <a:blip r:embed="rId3">
            <a:alphaModFix/>
          </a:blip>
          <a:stretch>
            <a:fillRect/>
          </a:stretch>
        </p:blipFill>
        <p:spPr>
          <a:xfrm>
            <a:off x="5617144" y="2652320"/>
            <a:ext cx="906700" cy="1803155"/>
          </a:xfrm>
          <a:prstGeom prst="rect">
            <a:avLst/>
          </a:prstGeom>
          <a:noFill/>
          <a:ln>
            <a:noFill/>
          </a:ln>
        </p:spPr>
      </p:pic>
      <p:pic>
        <p:nvPicPr>
          <p:cNvPr id="399" name="Google Shape;399;p25"/>
          <p:cNvPicPr preferRelativeResize="0"/>
          <p:nvPr/>
        </p:nvPicPr>
        <p:blipFill>
          <a:blip r:embed="rId4">
            <a:alphaModFix/>
          </a:blip>
          <a:stretch>
            <a:fillRect/>
          </a:stretch>
        </p:blipFill>
        <p:spPr>
          <a:xfrm>
            <a:off x="5678500" y="322025"/>
            <a:ext cx="906700" cy="2161241"/>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3" name="Shape 403"/>
        <p:cNvGrpSpPr/>
        <p:nvPr/>
      </p:nvGrpSpPr>
      <p:grpSpPr>
        <a:xfrm>
          <a:off x="0" y="0"/>
          <a:ext cx="0" cy="0"/>
          <a:chOff x="0" y="0"/>
          <a:chExt cx="0" cy="0"/>
        </a:xfrm>
      </p:grpSpPr>
      <p:sp>
        <p:nvSpPr>
          <p:cNvPr id="404" name="Google Shape;404;p26"/>
          <p:cNvSpPr txBox="1"/>
          <p:nvPr>
            <p:ph type="title"/>
          </p:nvPr>
        </p:nvSpPr>
        <p:spPr>
          <a:xfrm>
            <a:off x="1056750" y="409850"/>
            <a:ext cx="7030500" cy="9993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nl"/>
              <a:t>Waarom meten we de exacte breedte?</a:t>
            </a:r>
            <a:endParaRPr/>
          </a:p>
        </p:txBody>
      </p:sp>
      <p:sp>
        <p:nvSpPr>
          <p:cNvPr id="405" name="Google Shape;405;p26"/>
          <p:cNvSpPr txBox="1"/>
          <p:nvPr>
            <p:ph idx="1" type="body"/>
          </p:nvPr>
        </p:nvSpPr>
        <p:spPr>
          <a:xfrm>
            <a:off x="1210100" y="1409150"/>
            <a:ext cx="7030500" cy="25416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406" name="Google Shape;406;p26"/>
          <p:cNvPicPr preferRelativeResize="0"/>
          <p:nvPr/>
        </p:nvPicPr>
        <p:blipFill>
          <a:blip r:embed="rId3">
            <a:alphaModFix/>
          </a:blip>
          <a:stretch>
            <a:fillRect/>
          </a:stretch>
        </p:blipFill>
        <p:spPr>
          <a:xfrm>
            <a:off x="454025" y="1314313"/>
            <a:ext cx="5715000" cy="3267075"/>
          </a:xfrm>
          <a:prstGeom prst="rect">
            <a:avLst/>
          </a:prstGeom>
          <a:noFill/>
          <a:ln>
            <a:noFill/>
          </a:ln>
        </p:spPr>
      </p:pic>
      <p:pic>
        <p:nvPicPr>
          <p:cNvPr id="407" name="Google Shape;407;p26"/>
          <p:cNvPicPr preferRelativeResize="0"/>
          <p:nvPr/>
        </p:nvPicPr>
        <p:blipFill>
          <a:blip r:embed="rId4">
            <a:alphaModFix/>
          </a:blip>
          <a:stretch>
            <a:fillRect/>
          </a:stretch>
        </p:blipFill>
        <p:spPr>
          <a:xfrm>
            <a:off x="6649950" y="898925"/>
            <a:ext cx="2419300" cy="1814475"/>
          </a:xfrm>
          <a:prstGeom prst="rect">
            <a:avLst/>
          </a:prstGeom>
          <a:noFill/>
          <a:ln>
            <a:noFill/>
          </a:ln>
        </p:spPr>
      </p:pic>
      <p:pic>
        <p:nvPicPr>
          <p:cNvPr id="408" name="Google Shape;408;p26"/>
          <p:cNvPicPr preferRelativeResize="0"/>
          <p:nvPr/>
        </p:nvPicPr>
        <p:blipFill>
          <a:blip r:embed="rId5">
            <a:alphaModFix/>
          </a:blip>
          <a:stretch>
            <a:fillRect/>
          </a:stretch>
        </p:blipFill>
        <p:spPr>
          <a:xfrm>
            <a:off x="7104406" y="2838250"/>
            <a:ext cx="1700551" cy="203072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06"/>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07"/>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408"/>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2" name="Shape 412"/>
        <p:cNvGrpSpPr/>
        <p:nvPr/>
      </p:nvGrpSpPr>
      <p:grpSpPr>
        <a:xfrm>
          <a:off x="0" y="0"/>
          <a:ext cx="0" cy="0"/>
          <a:chOff x="0" y="0"/>
          <a:chExt cx="0" cy="0"/>
        </a:xfrm>
      </p:grpSpPr>
      <p:sp>
        <p:nvSpPr>
          <p:cNvPr id="413" name="Google Shape;413;p27"/>
          <p:cNvSpPr txBox="1"/>
          <p:nvPr>
            <p:ph type="title"/>
          </p:nvPr>
        </p:nvSpPr>
        <p:spPr>
          <a:xfrm>
            <a:off x="1056750" y="409850"/>
            <a:ext cx="7030500" cy="9993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nl"/>
              <a:t>Waarom meten we de exacte breedte?</a:t>
            </a:r>
            <a:endParaRPr/>
          </a:p>
        </p:txBody>
      </p:sp>
      <p:pic>
        <p:nvPicPr>
          <p:cNvPr id="414" name="Google Shape;414;p27"/>
          <p:cNvPicPr preferRelativeResize="0"/>
          <p:nvPr/>
        </p:nvPicPr>
        <p:blipFill>
          <a:blip r:embed="rId3">
            <a:alphaModFix/>
          </a:blip>
          <a:stretch>
            <a:fillRect/>
          </a:stretch>
        </p:blipFill>
        <p:spPr>
          <a:xfrm>
            <a:off x="1210100" y="1175875"/>
            <a:ext cx="906700" cy="2161241"/>
          </a:xfrm>
          <a:prstGeom prst="rect">
            <a:avLst/>
          </a:prstGeom>
          <a:noFill/>
          <a:ln>
            <a:noFill/>
          </a:ln>
        </p:spPr>
      </p:pic>
      <p:sp>
        <p:nvSpPr>
          <p:cNvPr id="415" name="Google Shape;415;p27"/>
          <p:cNvSpPr txBox="1"/>
          <p:nvPr/>
        </p:nvSpPr>
        <p:spPr>
          <a:xfrm>
            <a:off x="1221825" y="3460175"/>
            <a:ext cx="1504500" cy="585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nl" sz="1300">
                <a:solidFill>
                  <a:schemeClr val="dk2"/>
                </a:solidFill>
                <a:latin typeface="Nunito"/>
                <a:ea typeface="Nunito"/>
                <a:cs typeface="Nunito"/>
                <a:sym typeface="Nunito"/>
              </a:rPr>
              <a:t>optimaal: 85 cm</a:t>
            </a:r>
            <a:endParaRPr sz="1300">
              <a:solidFill>
                <a:schemeClr val="dk2"/>
              </a:solidFill>
              <a:latin typeface="Nunito"/>
              <a:ea typeface="Nunito"/>
              <a:cs typeface="Nunito"/>
              <a:sym typeface="Nunito"/>
            </a:endParaRPr>
          </a:p>
          <a:p>
            <a:pPr indent="0" lvl="0" marL="0" rtl="0" algn="l">
              <a:spcBef>
                <a:spcPts val="0"/>
              </a:spcBef>
              <a:spcAft>
                <a:spcPts val="0"/>
              </a:spcAft>
              <a:buNone/>
            </a:pPr>
            <a:r>
              <a:rPr lang="nl" sz="1300">
                <a:solidFill>
                  <a:schemeClr val="dk2"/>
                </a:solidFill>
                <a:latin typeface="Nunito"/>
                <a:ea typeface="Nunito"/>
                <a:cs typeface="Nunito"/>
                <a:sym typeface="Nunito"/>
              </a:rPr>
              <a:t>minimaal: 70 cm</a:t>
            </a:r>
            <a:endParaRPr sz="1300">
              <a:solidFill>
                <a:schemeClr val="dk2"/>
              </a:solidFill>
              <a:latin typeface="Nunito"/>
              <a:ea typeface="Nunito"/>
              <a:cs typeface="Nunito"/>
              <a:sym typeface="Nunito"/>
            </a:endParaRPr>
          </a:p>
        </p:txBody>
      </p:sp>
      <p:pic>
        <p:nvPicPr>
          <p:cNvPr id="416" name="Google Shape;416;p27"/>
          <p:cNvPicPr preferRelativeResize="0"/>
          <p:nvPr/>
        </p:nvPicPr>
        <p:blipFill>
          <a:blip r:embed="rId4">
            <a:alphaModFix/>
          </a:blip>
          <a:stretch>
            <a:fillRect/>
          </a:stretch>
        </p:blipFill>
        <p:spPr>
          <a:xfrm>
            <a:off x="4692119" y="1354920"/>
            <a:ext cx="906700" cy="1803155"/>
          </a:xfrm>
          <a:prstGeom prst="rect">
            <a:avLst/>
          </a:prstGeom>
          <a:noFill/>
          <a:ln>
            <a:noFill/>
          </a:ln>
        </p:spPr>
      </p:pic>
      <p:pic>
        <p:nvPicPr>
          <p:cNvPr id="417" name="Google Shape;417;p27"/>
          <p:cNvPicPr preferRelativeResize="0"/>
          <p:nvPr/>
        </p:nvPicPr>
        <p:blipFill>
          <a:blip r:embed="rId5">
            <a:alphaModFix/>
          </a:blip>
          <a:stretch>
            <a:fillRect/>
          </a:stretch>
        </p:blipFill>
        <p:spPr>
          <a:xfrm>
            <a:off x="5964676" y="1660952"/>
            <a:ext cx="2055575" cy="1371750"/>
          </a:xfrm>
          <a:prstGeom prst="rect">
            <a:avLst/>
          </a:prstGeom>
          <a:noFill/>
          <a:ln>
            <a:noFill/>
          </a:ln>
        </p:spPr>
      </p:pic>
      <p:cxnSp>
        <p:nvCxnSpPr>
          <p:cNvPr id="418" name="Google Shape;418;p27"/>
          <p:cNvCxnSpPr/>
          <p:nvPr/>
        </p:nvCxnSpPr>
        <p:spPr>
          <a:xfrm>
            <a:off x="6794163" y="2251400"/>
            <a:ext cx="396600" cy="10200"/>
          </a:xfrm>
          <a:prstGeom prst="straightConnector1">
            <a:avLst/>
          </a:prstGeom>
          <a:noFill/>
          <a:ln cap="flat" cmpd="sng" w="28575">
            <a:solidFill>
              <a:srgbClr val="434343"/>
            </a:solidFill>
            <a:prstDash val="solid"/>
            <a:round/>
            <a:headEnd len="med" w="med" type="stealth"/>
            <a:tailEnd len="med" w="med" type="stealth"/>
          </a:ln>
        </p:spPr>
      </p:cxnSp>
      <p:sp>
        <p:nvSpPr>
          <p:cNvPr id="419" name="Google Shape;419;p27"/>
          <p:cNvSpPr txBox="1"/>
          <p:nvPr/>
        </p:nvSpPr>
        <p:spPr>
          <a:xfrm>
            <a:off x="4692125" y="3460175"/>
            <a:ext cx="3787500" cy="785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nl" sz="1300">
                <a:solidFill>
                  <a:schemeClr val="dk2"/>
                </a:solidFill>
                <a:latin typeface="Nunito"/>
                <a:ea typeface="Nunito"/>
                <a:cs typeface="Nunito"/>
                <a:sym typeface="Nunito"/>
              </a:rPr>
              <a:t>optimaal: geen trapjes, een helling</a:t>
            </a:r>
            <a:endParaRPr sz="1300">
              <a:solidFill>
                <a:schemeClr val="dk2"/>
              </a:solidFill>
              <a:latin typeface="Nunito"/>
              <a:ea typeface="Nunito"/>
              <a:cs typeface="Nunito"/>
              <a:sym typeface="Nunito"/>
            </a:endParaRPr>
          </a:p>
          <a:p>
            <a:pPr indent="0" lvl="0" marL="0" rtl="0" algn="l">
              <a:spcBef>
                <a:spcPts val="0"/>
              </a:spcBef>
              <a:spcAft>
                <a:spcPts val="0"/>
              </a:spcAft>
              <a:buNone/>
            </a:pPr>
            <a:r>
              <a:rPr lang="nl" sz="1300">
                <a:solidFill>
                  <a:schemeClr val="dk2"/>
                </a:solidFill>
                <a:latin typeface="Nunito"/>
                <a:ea typeface="Nunito"/>
                <a:cs typeface="Nunito"/>
                <a:sym typeface="Nunito"/>
              </a:rPr>
              <a:t>minimaal: trapjes kleiner dan een handbreedte (7cm)</a:t>
            </a:r>
            <a:endParaRPr sz="1300">
              <a:solidFill>
                <a:schemeClr val="dk2"/>
              </a:solidFill>
              <a:latin typeface="Nunito"/>
              <a:ea typeface="Nunito"/>
              <a:cs typeface="Nunito"/>
              <a:sym typeface="Nunito"/>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1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417"/>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418"/>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419"/>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3" name="Shape 423"/>
        <p:cNvGrpSpPr/>
        <p:nvPr/>
      </p:nvGrpSpPr>
      <p:grpSpPr>
        <a:xfrm>
          <a:off x="0" y="0"/>
          <a:ext cx="0" cy="0"/>
          <a:chOff x="0" y="0"/>
          <a:chExt cx="0" cy="0"/>
        </a:xfrm>
      </p:grpSpPr>
      <p:sp>
        <p:nvSpPr>
          <p:cNvPr id="424" name="Google Shape;424;p28"/>
          <p:cNvSpPr txBox="1"/>
          <p:nvPr>
            <p:ph type="title"/>
          </p:nvPr>
        </p:nvSpPr>
        <p:spPr>
          <a:xfrm>
            <a:off x="1056750" y="409850"/>
            <a:ext cx="7030500" cy="9993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nl"/>
              <a:t>Hoe navigeren blinden en slechtzienden?</a:t>
            </a:r>
            <a:endParaRPr/>
          </a:p>
        </p:txBody>
      </p:sp>
      <p:sp>
        <p:nvSpPr>
          <p:cNvPr id="425" name="Google Shape;425;p28"/>
          <p:cNvSpPr txBox="1"/>
          <p:nvPr>
            <p:ph idx="1" type="body"/>
          </p:nvPr>
        </p:nvSpPr>
        <p:spPr>
          <a:xfrm>
            <a:off x="1210100" y="1409150"/>
            <a:ext cx="7030500" cy="25416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b="1" lang="nl"/>
              <a:t>Natuurlijke looplijnen</a:t>
            </a:r>
            <a:endParaRPr b="1"/>
          </a:p>
          <a:p>
            <a:pPr indent="-311150" lvl="0" marL="457200" rtl="0" algn="l">
              <a:spcBef>
                <a:spcPts val="1200"/>
              </a:spcBef>
              <a:spcAft>
                <a:spcPts val="0"/>
              </a:spcAft>
              <a:buSzPts val="1300"/>
              <a:buChar char="-"/>
            </a:pPr>
            <a:r>
              <a:rPr lang="nl"/>
              <a:t>De muur, de stoeprand, … vormen de grens van het voetpad</a:t>
            </a:r>
            <a:endParaRPr/>
          </a:p>
          <a:p>
            <a:pPr indent="-311150" lvl="0" marL="457200" rtl="0" algn="l">
              <a:spcBef>
                <a:spcPts val="0"/>
              </a:spcBef>
              <a:spcAft>
                <a:spcPts val="0"/>
              </a:spcAft>
              <a:buSzPts val="1300"/>
              <a:buChar char="-"/>
            </a:pPr>
            <a:r>
              <a:rPr lang="nl"/>
              <a:t>Paaltjes, borden, gras, … helpen zich oriënteren</a:t>
            </a:r>
            <a:endParaRPr/>
          </a:p>
          <a:p>
            <a:pPr indent="0" lvl="0" marL="0" rtl="0" algn="l">
              <a:spcBef>
                <a:spcPts val="1200"/>
              </a:spcBef>
              <a:spcAft>
                <a:spcPts val="0"/>
              </a:spcAft>
              <a:buNone/>
            </a:pPr>
            <a:r>
              <a:rPr b="1" lang="nl"/>
              <a:t>Kunstmatige looplijnen</a:t>
            </a:r>
            <a:endParaRPr b="1"/>
          </a:p>
          <a:p>
            <a:pPr indent="-311150" lvl="0" marL="457200" rtl="0" algn="l">
              <a:spcBef>
                <a:spcPts val="1200"/>
              </a:spcBef>
              <a:spcAft>
                <a:spcPts val="0"/>
              </a:spcAft>
              <a:buSzPts val="1300"/>
              <a:buChar char="-"/>
            </a:pPr>
            <a:r>
              <a:rPr lang="nl"/>
              <a:t>Soms is het niet duidelijk waar iets is (bv. waar de tram stopt, waar de ingang van het station is)</a:t>
            </a:r>
            <a:endParaRPr/>
          </a:p>
          <a:p>
            <a:pPr indent="-311150" lvl="0" marL="457200" rtl="0" algn="l">
              <a:spcBef>
                <a:spcPts val="0"/>
              </a:spcBef>
              <a:spcAft>
                <a:spcPts val="0"/>
              </a:spcAft>
              <a:buSzPts val="1300"/>
              <a:buChar char="-"/>
            </a:pPr>
            <a:r>
              <a:rPr lang="nl"/>
              <a:t>Dan gebruiken mensen tactiele tegels en stroken</a:t>
            </a:r>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9" name="Shape 429"/>
        <p:cNvGrpSpPr/>
        <p:nvPr/>
      </p:nvGrpSpPr>
      <p:grpSpPr>
        <a:xfrm>
          <a:off x="0" y="0"/>
          <a:ext cx="0" cy="0"/>
          <a:chOff x="0" y="0"/>
          <a:chExt cx="0" cy="0"/>
        </a:xfrm>
      </p:grpSpPr>
      <p:sp>
        <p:nvSpPr>
          <p:cNvPr id="430" name="Google Shape;430;p29"/>
          <p:cNvSpPr txBox="1"/>
          <p:nvPr>
            <p:ph type="title"/>
          </p:nvPr>
        </p:nvSpPr>
        <p:spPr>
          <a:xfrm>
            <a:off x="1056750" y="409850"/>
            <a:ext cx="7030500" cy="9993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nl"/>
              <a:t>Soorten tactiele tegels</a:t>
            </a:r>
            <a:endParaRPr/>
          </a:p>
        </p:txBody>
      </p:sp>
      <p:sp>
        <p:nvSpPr>
          <p:cNvPr id="431" name="Google Shape;431;p29"/>
          <p:cNvSpPr txBox="1"/>
          <p:nvPr>
            <p:ph idx="1" type="body"/>
          </p:nvPr>
        </p:nvSpPr>
        <p:spPr>
          <a:xfrm>
            <a:off x="1210100" y="1409150"/>
            <a:ext cx="7030500" cy="25416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432" name="Google Shape;432;p29"/>
          <p:cNvPicPr preferRelativeResize="0"/>
          <p:nvPr/>
        </p:nvPicPr>
        <p:blipFill>
          <a:blip r:embed="rId3">
            <a:alphaModFix/>
          </a:blip>
          <a:stretch>
            <a:fillRect/>
          </a:stretch>
        </p:blipFill>
        <p:spPr>
          <a:xfrm>
            <a:off x="0" y="971870"/>
            <a:ext cx="3163501" cy="2372630"/>
          </a:xfrm>
          <a:prstGeom prst="rect">
            <a:avLst/>
          </a:prstGeom>
          <a:noFill/>
          <a:ln>
            <a:noFill/>
          </a:ln>
        </p:spPr>
      </p:pic>
      <p:sp>
        <p:nvSpPr>
          <p:cNvPr id="433" name="Google Shape;433;p29"/>
          <p:cNvSpPr txBox="1"/>
          <p:nvPr/>
        </p:nvSpPr>
        <p:spPr>
          <a:xfrm>
            <a:off x="0" y="3449925"/>
            <a:ext cx="3163500" cy="3849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nl" sz="1300">
                <a:solidFill>
                  <a:schemeClr val="dk2"/>
                </a:solidFill>
                <a:latin typeface="Nunito"/>
                <a:ea typeface="Nunito"/>
                <a:cs typeface="Nunito"/>
                <a:sym typeface="Nunito"/>
              </a:rPr>
              <a:t>Rubbertegels (vaak als opstaptegel)</a:t>
            </a:r>
            <a:endParaRPr sz="1300">
              <a:solidFill>
                <a:schemeClr val="dk2"/>
              </a:solidFill>
              <a:latin typeface="Nunito"/>
              <a:ea typeface="Nunito"/>
              <a:cs typeface="Nunito"/>
              <a:sym typeface="Nunito"/>
            </a:endParaRPr>
          </a:p>
        </p:txBody>
      </p:sp>
      <p:sp>
        <p:nvSpPr>
          <p:cNvPr id="434" name="Google Shape;434;p29"/>
          <p:cNvSpPr txBox="1"/>
          <p:nvPr/>
        </p:nvSpPr>
        <p:spPr>
          <a:xfrm>
            <a:off x="3045050" y="4262375"/>
            <a:ext cx="3163500" cy="785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nl" sz="1300">
                <a:solidFill>
                  <a:schemeClr val="dk2"/>
                </a:solidFill>
                <a:latin typeface="Nunito"/>
                <a:ea typeface="Nunito"/>
                <a:cs typeface="Nunito"/>
                <a:sym typeface="Nunito"/>
              </a:rPr>
              <a:t>Noppen</a:t>
            </a:r>
            <a:r>
              <a:rPr lang="nl" sz="1300">
                <a:solidFill>
                  <a:schemeClr val="dk2"/>
                </a:solidFill>
                <a:latin typeface="Nunito"/>
                <a:ea typeface="Nunito"/>
                <a:cs typeface="Nunito"/>
                <a:sym typeface="Nunito"/>
              </a:rPr>
              <a:t>tegels (vaak als waarschuwing zoals bij een rand, of bij een keuze in paden)</a:t>
            </a:r>
            <a:endParaRPr sz="1300">
              <a:solidFill>
                <a:schemeClr val="dk2"/>
              </a:solidFill>
              <a:latin typeface="Nunito"/>
              <a:ea typeface="Nunito"/>
              <a:cs typeface="Nunito"/>
              <a:sym typeface="Nunito"/>
            </a:endParaRPr>
          </a:p>
        </p:txBody>
      </p:sp>
      <p:pic>
        <p:nvPicPr>
          <p:cNvPr id="435" name="Google Shape;435;p29"/>
          <p:cNvPicPr preferRelativeResize="0"/>
          <p:nvPr/>
        </p:nvPicPr>
        <p:blipFill>
          <a:blip r:embed="rId4">
            <a:alphaModFix/>
          </a:blip>
          <a:stretch>
            <a:fillRect/>
          </a:stretch>
        </p:blipFill>
        <p:spPr>
          <a:xfrm>
            <a:off x="2990251" y="1704783"/>
            <a:ext cx="3163499" cy="2379804"/>
          </a:xfrm>
          <a:prstGeom prst="rect">
            <a:avLst/>
          </a:prstGeom>
          <a:noFill/>
          <a:ln>
            <a:noFill/>
          </a:ln>
        </p:spPr>
      </p:pic>
      <p:pic>
        <p:nvPicPr>
          <p:cNvPr id="436" name="Google Shape;436;p29"/>
          <p:cNvPicPr preferRelativeResize="0"/>
          <p:nvPr/>
        </p:nvPicPr>
        <p:blipFill>
          <a:blip r:embed="rId5">
            <a:alphaModFix/>
          </a:blip>
          <a:stretch>
            <a:fillRect/>
          </a:stretch>
        </p:blipFill>
        <p:spPr>
          <a:xfrm>
            <a:off x="5980500" y="971879"/>
            <a:ext cx="3163499" cy="2108993"/>
          </a:xfrm>
          <a:prstGeom prst="rect">
            <a:avLst/>
          </a:prstGeom>
          <a:noFill/>
          <a:ln>
            <a:noFill/>
          </a:ln>
        </p:spPr>
      </p:pic>
      <p:sp>
        <p:nvSpPr>
          <p:cNvPr id="437" name="Google Shape;437;p29"/>
          <p:cNvSpPr txBox="1"/>
          <p:nvPr/>
        </p:nvSpPr>
        <p:spPr>
          <a:xfrm>
            <a:off x="6208550" y="3344500"/>
            <a:ext cx="2989800" cy="5850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nl" sz="1300">
                <a:solidFill>
                  <a:schemeClr val="dk2"/>
                </a:solidFill>
                <a:latin typeface="Nunito"/>
                <a:ea typeface="Nunito"/>
                <a:cs typeface="Nunito"/>
                <a:sym typeface="Nunito"/>
              </a:rPr>
              <a:t>Ribbellijnen</a:t>
            </a:r>
            <a:r>
              <a:rPr lang="nl" sz="1300">
                <a:solidFill>
                  <a:schemeClr val="dk2"/>
                </a:solidFill>
                <a:latin typeface="Nunito"/>
                <a:ea typeface="Nunito"/>
                <a:cs typeface="Nunito"/>
                <a:sym typeface="Nunito"/>
              </a:rPr>
              <a:t> (om een richting te volgen)</a:t>
            </a:r>
            <a:endParaRPr sz="1300">
              <a:solidFill>
                <a:schemeClr val="dk2"/>
              </a:solidFill>
              <a:latin typeface="Nunito"/>
              <a:ea typeface="Nunito"/>
              <a:cs typeface="Nunito"/>
              <a:sym typeface="Nunito"/>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1" name="Shape 441"/>
        <p:cNvGrpSpPr/>
        <p:nvPr/>
      </p:nvGrpSpPr>
      <p:grpSpPr>
        <a:xfrm>
          <a:off x="0" y="0"/>
          <a:ext cx="0" cy="0"/>
          <a:chOff x="0" y="0"/>
          <a:chExt cx="0" cy="0"/>
        </a:xfrm>
      </p:grpSpPr>
      <p:sp>
        <p:nvSpPr>
          <p:cNvPr id="442" name="Google Shape;442;p30"/>
          <p:cNvSpPr txBox="1"/>
          <p:nvPr>
            <p:ph type="title"/>
          </p:nvPr>
        </p:nvSpPr>
        <p:spPr>
          <a:xfrm>
            <a:off x="1056750" y="409850"/>
            <a:ext cx="7030500" cy="9993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nl"/>
              <a:t>De opdracht</a:t>
            </a:r>
            <a:endParaRPr/>
          </a:p>
        </p:txBody>
      </p:sp>
      <p:sp>
        <p:nvSpPr>
          <p:cNvPr id="443" name="Google Shape;443;p30"/>
          <p:cNvSpPr txBox="1"/>
          <p:nvPr>
            <p:ph idx="1" type="body"/>
          </p:nvPr>
        </p:nvSpPr>
        <p:spPr>
          <a:xfrm>
            <a:off x="1210100" y="1409150"/>
            <a:ext cx="7030500" cy="3484200"/>
          </a:xfrm>
          <a:prstGeom prst="rect">
            <a:avLst/>
          </a:prstGeom>
        </p:spPr>
        <p:txBody>
          <a:bodyPr anchorCtr="0" anchor="t" bIns="91425" lIns="91425" spcFirstLastPara="1" rIns="91425" wrap="square" tIns="91425">
            <a:noAutofit/>
          </a:bodyPr>
          <a:lstStyle/>
          <a:p>
            <a:pPr indent="0" lvl="0" marL="0" rtl="0" algn="l">
              <a:lnSpc>
                <a:spcPct val="95000"/>
              </a:lnSpc>
              <a:spcBef>
                <a:spcPts val="0"/>
              </a:spcBef>
              <a:spcAft>
                <a:spcPts val="0"/>
              </a:spcAft>
              <a:buNone/>
            </a:pPr>
            <a:r>
              <a:rPr b="1" lang="nl" sz="1400"/>
              <a:t>In het leslokaal</a:t>
            </a:r>
            <a:endParaRPr b="1" sz="1400"/>
          </a:p>
          <a:p>
            <a:pPr indent="-317500" lvl="0" marL="457200" rtl="0" algn="l">
              <a:lnSpc>
                <a:spcPct val="95000"/>
              </a:lnSpc>
              <a:spcBef>
                <a:spcPts val="1200"/>
              </a:spcBef>
              <a:spcAft>
                <a:spcPts val="0"/>
              </a:spcAft>
              <a:buSzPts val="1400"/>
              <a:buChar char="-"/>
            </a:pPr>
            <a:r>
              <a:rPr lang="nl" sz="1400"/>
              <a:t>Verdeel de rollen.</a:t>
            </a:r>
            <a:endParaRPr sz="1400"/>
          </a:p>
          <a:p>
            <a:pPr indent="-317500" lvl="1" marL="914400" rtl="0" algn="l">
              <a:lnSpc>
                <a:spcPct val="95000"/>
              </a:lnSpc>
              <a:spcBef>
                <a:spcPts val="0"/>
              </a:spcBef>
              <a:spcAft>
                <a:spcPts val="0"/>
              </a:spcAft>
              <a:buSzPts val="1400"/>
              <a:buChar char="-"/>
            </a:pPr>
            <a:r>
              <a:rPr lang="nl" sz="1400"/>
              <a:t>Controleur: verzamel materiaal</a:t>
            </a:r>
            <a:endParaRPr sz="1400"/>
          </a:p>
          <a:p>
            <a:pPr indent="-317500" lvl="1" marL="914400" rtl="0" algn="l">
              <a:lnSpc>
                <a:spcPct val="95000"/>
              </a:lnSpc>
              <a:spcBef>
                <a:spcPts val="0"/>
              </a:spcBef>
              <a:spcAft>
                <a:spcPts val="0"/>
              </a:spcAft>
              <a:buSzPts val="1400"/>
              <a:buChar char="-"/>
            </a:pPr>
            <a:r>
              <a:rPr lang="nl" sz="1400"/>
              <a:t>Communicator: kijk naar locaties</a:t>
            </a:r>
            <a:endParaRPr sz="1400"/>
          </a:p>
          <a:p>
            <a:pPr indent="-317500" lvl="1" marL="914400" rtl="0" algn="l">
              <a:lnSpc>
                <a:spcPct val="95000"/>
              </a:lnSpc>
              <a:spcBef>
                <a:spcPts val="0"/>
              </a:spcBef>
              <a:spcAft>
                <a:spcPts val="0"/>
              </a:spcAft>
              <a:buSzPts val="1400"/>
              <a:buChar char="-"/>
            </a:pPr>
            <a:r>
              <a:rPr lang="nl" sz="1400"/>
              <a:t>Mapper: Installeer de app</a:t>
            </a:r>
            <a:endParaRPr sz="1400"/>
          </a:p>
          <a:p>
            <a:pPr indent="0" lvl="0" marL="0" rtl="0" algn="l">
              <a:lnSpc>
                <a:spcPct val="95000"/>
              </a:lnSpc>
              <a:spcBef>
                <a:spcPts val="1200"/>
              </a:spcBef>
              <a:spcAft>
                <a:spcPts val="0"/>
              </a:spcAft>
              <a:buNone/>
            </a:pPr>
            <a:r>
              <a:rPr b="1" lang="nl" sz="1400"/>
              <a:t>Buiten het leslokaal</a:t>
            </a:r>
            <a:endParaRPr b="1" sz="1400"/>
          </a:p>
          <a:p>
            <a:pPr indent="-317500" lvl="0" marL="457200" rtl="0" algn="l">
              <a:lnSpc>
                <a:spcPct val="95000"/>
              </a:lnSpc>
              <a:spcBef>
                <a:spcPts val="1200"/>
              </a:spcBef>
              <a:spcAft>
                <a:spcPts val="0"/>
              </a:spcAft>
              <a:buSzPts val="1400"/>
              <a:buChar char="-"/>
            </a:pPr>
            <a:r>
              <a:rPr lang="nl" sz="1400"/>
              <a:t>Ga naar de zaak, verzamel de informatie en vul aan.</a:t>
            </a:r>
            <a:endParaRPr sz="1400"/>
          </a:p>
          <a:p>
            <a:pPr indent="-317500" lvl="0" marL="457200" rtl="0" algn="l">
              <a:lnSpc>
                <a:spcPct val="95000"/>
              </a:lnSpc>
              <a:spcBef>
                <a:spcPts val="0"/>
              </a:spcBef>
              <a:spcAft>
                <a:spcPts val="0"/>
              </a:spcAft>
              <a:buSzPts val="1400"/>
              <a:buChar char="-"/>
            </a:pPr>
            <a:r>
              <a:rPr lang="nl" sz="1400"/>
              <a:t>Neem één foto van jouw groepje bij het uitvoeren.</a:t>
            </a:r>
            <a:endParaRPr sz="1400"/>
          </a:p>
          <a:p>
            <a:pPr indent="0" lvl="0" marL="0" rtl="0" algn="l">
              <a:lnSpc>
                <a:spcPct val="95000"/>
              </a:lnSpc>
              <a:spcBef>
                <a:spcPts val="1200"/>
              </a:spcBef>
              <a:spcAft>
                <a:spcPts val="0"/>
              </a:spcAft>
              <a:buNone/>
            </a:pPr>
            <a:r>
              <a:rPr b="1" lang="nl" sz="1400"/>
              <a:t>Terug in het leslokaal 									14:00 terug!</a:t>
            </a:r>
            <a:endParaRPr b="1" sz="1400"/>
          </a:p>
          <a:p>
            <a:pPr indent="-317500" lvl="0" marL="457200" rtl="0" algn="l">
              <a:lnSpc>
                <a:spcPct val="95000"/>
              </a:lnSpc>
              <a:spcBef>
                <a:spcPts val="1200"/>
              </a:spcBef>
              <a:spcAft>
                <a:spcPts val="0"/>
              </a:spcAft>
              <a:buSzPts val="1400"/>
              <a:buChar char="-"/>
            </a:pPr>
            <a:r>
              <a:rPr lang="nl" sz="1400"/>
              <a:t>Vul je opdrachtbundel in.</a:t>
            </a:r>
            <a:endParaRPr sz="1400"/>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7" name="Shape 447"/>
        <p:cNvGrpSpPr/>
        <p:nvPr/>
      </p:nvGrpSpPr>
      <p:grpSpPr>
        <a:xfrm>
          <a:off x="0" y="0"/>
          <a:ext cx="0" cy="0"/>
          <a:chOff x="0" y="0"/>
          <a:chExt cx="0" cy="0"/>
        </a:xfrm>
      </p:grpSpPr>
      <p:sp>
        <p:nvSpPr>
          <p:cNvPr id="448" name="Google Shape;448;p31"/>
          <p:cNvSpPr txBox="1"/>
          <p:nvPr>
            <p:ph type="title"/>
          </p:nvPr>
        </p:nvSpPr>
        <p:spPr>
          <a:xfrm>
            <a:off x="1056750" y="409850"/>
            <a:ext cx="7030500" cy="9993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nl"/>
              <a:t>Hoe gaan we dat doen?</a:t>
            </a:r>
            <a:endParaRPr/>
          </a:p>
        </p:txBody>
      </p:sp>
      <p:pic>
        <p:nvPicPr>
          <p:cNvPr id="449" name="Google Shape;449;p31"/>
          <p:cNvPicPr preferRelativeResize="0"/>
          <p:nvPr/>
        </p:nvPicPr>
        <p:blipFill>
          <a:blip r:embed="rId3">
            <a:alphaModFix/>
          </a:blip>
          <a:stretch>
            <a:fillRect/>
          </a:stretch>
        </p:blipFill>
        <p:spPr>
          <a:xfrm>
            <a:off x="1159413" y="1804763"/>
            <a:ext cx="2028825" cy="1314450"/>
          </a:xfrm>
          <a:prstGeom prst="rect">
            <a:avLst/>
          </a:prstGeom>
          <a:noFill/>
          <a:ln>
            <a:noFill/>
          </a:ln>
        </p:spPr>
      </p:pic>
      <p:pic>
        <p:nvPicPr>
          <p:cNvPr id="450" name="Google Shape;450;p31"/>
          <p:cNvPicPr preferRelativeResize="0"/>
          <p:nvPr/>
        </p:nvPicPr>
        <p:blipFill>
          <a:blip r:embed="rId4">
            <a:alphaModFix/>
          </a:blip>
          <a:stretch>
            <a:fillRect/>
          </a:stretch>
        </p:blipFill>
        <p:spPr>
          <a:xfrm>
            <a:off x="3630575" y="1795250"/>
            <a:ext cx="2238375" cy="1333500"/>
          </a:xfrm>
          <a:prstGeom prst="rect">
            <a:avLst/>
          </a:prstGeom>
          <a:noFill/>
          <a:ln>
            <a:noFill/>
          </a:ln>
        </p:spPr>
      </p:pic>
      <p:pic>
        <p:nvPicPr>
          <p:cNvPr id="451" name="Google Shape;451;p31"/>
          <p:cNvPicPr preferRelativeResize="0"/>
          <p:nvPr/>
        </p:nvPicPr>
        <p:blipFill>
          <a:blip r:embed="rId5">
            <a:alphaModFix/>
          </a:blip>
          <a:stretch>
            <a:fillRect/>
          </a:stretch>
        </p:blipFill>
        <p:spPr>
          <a:xfrm>
            <a:off x="6311275" y="1800000"/>
            <a:ext cx="2114550" cy="1323975"/>
          </a:xfrm>
          <a:prstGeom prst="rect">
            <a:avLst/>
          </a:prstGeom>
          <a:noFill/>
          <a:ln>
            <a:noFill/>
          </a:ln>
        </p:spPr>
      </p:pic>
      <p:sp>
        <p:nvSpPr>
          <p:cNvPr id="452" name="Google Shape;452;p31"/>
          <p:cNvSpPr txBox="1"/>
          <p:nvPr/>
        </p:nvSpPr>
        <p:spPr>
          <a:xfrm>
            <a:off x="1056750" y="3312100"/>
            <a:ext cx="2028900" cy="646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nl" sz="1500">
                <a:solidFill>
                  <a:schemeClr val="dk2"/>
                </a:solidFill>
                <a:latin typeface="Nunito"/>
                <a:ea typeface="Nunito"/>
                <a:cs typeface="Nunito"/>
                <a:sym typeface="Nunito"/>
              </a:rPr>
              <a:t>De controleur</a:t>
            </a:r>
            <a:endParaRPr b="1" sz="1500">
              <a:solidFill>
                <a:schemeClr val="dk2"/>
              </a:solidFill>
              <a:latin typeface="Nunito"/>
              <a:ea typeface="Nunito"/>
              <a:cs typeface="Nunito"/>
              <a:sym typeface="Nunito"/>
            </a:endParaRPr>
          </a:p>
          <a:p>
            <a:pPr indent="0" lvl="0" marL="0" rtl="0" algn="l">
              <a:spcBef>
                <a:spcPts val="0"/>
              </a:spcBef>
              <a:spcAft>
                <a:spcPts val="0"/>
              </a:spcAft>
              <a:buNone/>
            </a:pPr>
            <a:r>
              <a:rPr lang="nl" sz="1500">
                <a:solidFill>
                  <a:schemeClr val="dk2"/>
                </a:solidFill>
                <a:latin typeface="Nunito"/>
                <a:ea typeface="Nunito"/>
                <a:cs typeface="Nunito"/>
                <a:sym typeface="Nunito"/>
              </a:rPr>
              <a:t>meet de ingang.</a:t>
            </a:r>
            <a:endParaRPr sz="1500">
              <a:solidFill>
                <a:schemeClr val="dk2"/>
              </a:solidFill>
              <a:latin typeface="Nunito"/>
              <a:ea typeface="Nunito"/>
              <a:cs typeface="Nunito"/>
              <a:sym typeface="Nunito"/>
            </a:endParaRPr>
          </a:p>
        </p:txBody>
      </p:sp>
      <p:sp>
        <p:nvSpPr>
          <p:cNvPr id="453" name="Google Shape;453;p31"/>
          <p:cNvSpPr txBox="1"/>
          <p:nvPr/>
        </p:nvSpPr>
        <p:spPr>
          <a:xfrm>
            <a:off x="3735300" y="3312100"/>
            <a:ext cx="2028900" cy="6465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nl" sz="1500">
                <a:solidFill>
                  <a:schemeClr val="dk2"/>
                </a:solidFill>
                <a:latin typeface="Nunito"/>
                <a:ea typeface="Nunito"/>
                <a:cs typeface="Nunito"/>
                <a:sym typeface="Nunito"/>
              </a:rPr>
              <a:t>De mapper</a:t>
            </a:r>
            <a:endParaRPr b="1" sz="1500">
              <a:solidFill>
                <a:schemeClr val="dk2"/>
              </a:solidFill>
              <a:latin typeface="Nunito"/>
              <a:ea typeface="Nunito"/>
              <a:cs typeface="Nunito"/>
              <a:sym typeface="Nunito"/>
            </a:endParaRPr>
          </a:p>
          <a:p>
            <a:pPr indent="0" lvl="0" marL="0" rtl="0" algn="l">
              <a:spcBef>
                <a:spcPts val="0"/>
              </a:spcBef>
              <a:spcAft>
                <a:spcPts val="0"/>
              </a:spcAft>
              <a:buNone/>
            </a:pPr>
            <a:r>
              <a:rPr lang="nl" sz="1500">
                <a:solidFill>
                  <a:schemeClr val="dk2"/>
                </a:solidFill>
                <a:latin typeface="Nunito"/>
                <a:ea typeface="Nunito"/>
                <a:cs typeface="Nunito"/>
                <a:sym typeface="Nunito"/>
              </a:rPr>
              <a:t>vult aan op de app.</a:t>
            </a:r>
            <a:endParaRPr sz="1500">
              <a:solidFill>
                <a:schemeClr val="dk2"/>
              </a:solidFill>
              <a:latin typeface="Nunito"/>
              <a:ea typeface="Nunito"/>
              <a:cs typeface="Nunito"/>
              <a:sym typeface="Nunito"/>
            </a:endParaRPr>
          </a:p>
        </p:txBody>
      </p:sp>
      <p:sp>
        <p:nvSpPr>
          <p:cNvPr id="454" name="Google Shape;454;p31"/>
          <p:cNvSpPr txBox="1"/>
          <p:nvPr/>
        </p:nvSpPr>
        <p:spPr>
          <a:xfrm>
            <a:off x="6532175" y="3312100"/>
            <a:ext cx="2028900" cy="877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b="1" lang="nl" sz="1500">
                <a:solidFill>
                  <a:schemeClr val="dk2"/>
                </a:solidFill>
                <a:latin typeface="Nunito"/>
                <a:ea typeface="Nunito"/>
                <a:cs typeface="Nunito"/>
                <a:sym typeface="Nunito"/>
              </a:rPr>
              <a:t>De communicator</a:t>
            </a:r>
            <a:endParaRPr b="1" sz="1500">
              <a:solidFill>
                <a:schemeClr val="dk2"/>
              </a:solidFill>
              <a:latin typeface="Nunito"/>
              <a:ea typeface="Nunito"/>
              <a:cs typeface="Nunito"/>
              <a:sym typeface="Nunito"/>
            </a:endParaRPr>
          </a:p>
          <a:p>
            <a:pPr indent="0" lvl="0" marL="0" rtl="0" algn="l">
              <a:spcBef>
                <a:spcPts val="0"/>
              </a:spcBef>
              <a:spcAft>
                <a:spcPts val="0"/>
              </a:spcAft>
              <a:buNone/>
            </a:pPr>
            <a:r>
              <a:rPr lang="nl" sz="1500">
                <a:solidFill>
                  <a:schemeClr val="dk2"/>
                </a:solidFill>
                <a:latin typeface="Nunito"/>
                <a:ea typeface="Nunito"/>
                <a:cs typeface="Nunito"/>
                <a:sym typeface="Nunito"/>
              </a:rPr>
              <a:t>communiceert met de uitbater.</a:t>
            </a:r>
            <a:endParaRPr sz="1500">
              <a:solidFill>
                <a:schemeClr val="dk2"/>
              </a:solidFill>
              <a:latin typeface="Nunito"/>
              <a:ea typeface="Nunito"/>
              <a:cs typeface="Nunito"/>
              <a:sym typeface="Nunito"/>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2" name="Shape 282"/>
        <p:cNvGrpSpPr/>
        <p:nvPr/>
      </p:nvGrpSpPr>
      <p:grpSpPr>
        <a:xfrm>
          <a:off x="0" y="0"/>
          <a:ext cx="0" cy="0"/>
          <a:chOff x="0" y="0"/>
          <a:chExt cx="0" cy="0"/>
        </a:xfrm>
      </p:grpSpPr>
      <p:sp>
        <p:nvSpPr>
          <p:cNvPr id="283" name="Google Shape;283;p14"/>
          <p:cNvSpPr/>
          <p:nvPr/>
        </p:nvSpPr>
        <p:spPr>
          <a:xfrm>
            <a:off x="1586950" y="518350"/>
            <a:ext cx="5672100" cy="4418700"/>
          </a:xfrm>
          <a:prstGeom prst="ellipse">
            <a:avLst/>
          </a:prstGeom>
          <a:solidFill>
            <a:srgbClr val="C0791B">
              <a:alpha val="60780"/>
            </a:srgbClr>
          </a:solidFill>
          <a:ln cap="flat" cmpd="sng" w="38100">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Nunito"/>
              <a:ea typeface="Nunito"/>
              <a:cs typeface="Nunito"/>
              <a:sym typeface="Nunito"/>
            </a:endParaRPr>
          </a:p>
        </p:txBody>
      </p:sp>
      <p:sp>
        <p:nvSpPr>
          <p:cNvPr id="284" name="Google Shape;284;p14"/>
          <p:cNvSpPr txBox="1"/>
          <p:nvPr>
            <p:ph type="title"/>
          </p:nvPr>
        </p:nvSpPr>
        <p:spPr>
          <a:xfrm>
            <a:off x="1056750" y="409850"/>
            <a:ext cx="7030500" cy="9993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nl"/>
              <a:t>Context</a:t>
            </a:r>
            <a:endParaRPr/>
          </a:p>
        </p:txBody>
      </p:sp>
      <p:sp>
        <p:nvSpPr>
          <p:cNvPr id="285" name="Google Shape;285;p14"/>
          <p:cNvSpPr/>
          <p:nvPr/>
        </p:nvSpPr>
        <p:spPr>
          <a:xfrm>
            <a:off x="2090500" y="1085350"/>
            <a:ext cx="3284700" cy="3284700"/>
          </a:xfrm>
          <a:prstGeom prst="ellipse">
            <a:avLst/>
          </a:prstGeom>
          <a:solidFill>
            <a:srgbClr val="6AA84F">
              <a:alpha val="77380"/>
            </a:srgbClr>
          </a:solidFill>
          <a:ln cap="flat" cmpd="sng" w="38100">
            <a:solidFill>
              <a:srgbClr val="38761D"/>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Nunito"/>
              <a:ea typeface="Nunito"/>
              <a:cs typeface="Nunito"/>
              <a:sym typeface="Nunito"/>
            </a:endParaRPr>
          </a:p>
        </p:txBody>
      </p:sp>
      <p:sp>
        <p:nvSpPr>
          <p:cNvPr id="286" name="Google Shape;286;p14"/>
          <p:cNvSpPr/>
          <p:nvPr/>
        </p:nvSpPr>
        <p:spPr>
          <a:xfrm>
            <a:off x="3389475" y="1122175"/>
            <a:ext cx="3284700" cy="3284700"/>
          </a:xfrm>
          <a:prstGeom prst="ellipse">
            <a:avLst/>
          </a:prstGeom>
          <a:solidFill>
            <a:srgbClr val="8DD8D3">
              <a:alpha val="61090"/>
            </a:srgbClr>
          </a:solidFill>
          <a:ln cap="flat" cmpd="sng" w="38100">
            <a:solidFill>
              <a:schemeClr val="lt2"/>
            </a:solidFill>
            <a:prstDash val="solid"/>
            <a:round/>
            <a:headEnd len="sm" w="sm" type="none"/>
            <a:tailEnd len="sm" w="sm" type="none"/>
          </a:ln>
        </p:spPr>
        <p:txBody>
          <a:bodyPr anchorCtr="0" anchor="ctr" bIns="91425" lIns="91425" spcFirstLastPara="1" rIns="91425" wrap="square" tIns="91425">
            <a:noAutofit/>
          </a:bodyPr>
          <a:lstStyle/>
          <a:p>
            <a:pPr indent="0" lvl="0" marL="0" rtl="0" algn="ctr">
              <a:spcBef>
                <a:spcPts val="0"/>
              </a:spcBef>
              <a:spcAft>
                <a:spcPts val="0"/>
              </a:spcAft>
              <a:buNone/>
            </a:pPr>
            <a:r>
              <a:t/>
            </a:r>
            <a:endParaRPr>
              <a:latin typeface="Nunito"/>
              <a:ea typeface="Nunito"/>
              <a:cs typeface="Nunito"/>
              <a:sym typeface="Nunito"/>
            </a:endParaRPr>
          </a:p>
        </p:txBody>
      </p:sp>
      <p:sp>
        <p:nvSpPr>
          <p:cNvPr id="287" name="Google Shape;287;p14"/>
          <p:cNvSpPr txBox="1"/>
          <p:nvPr/>
        </p:nvSpPr>
        <p:spPr>
          <a:xfrm>
            <a:off x="2090500" y="2548975"/>
            <a:ext cx="13803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nl" sz="1600">
                <a:solidFill>
                  <a:schemeClr val="lt1"/>
                </a:solidFill>
                <a:latin typeface="Nunito"/>
                <a:ea typeface="Nunito"/>
                <a:cs typeface="Nunito"/>
                <a:sym typeface="Nunito"/>
              </a:rPr>
              <a:t>Geografie</a:t>
            </a:r>
            <a:endParaRPr sz="1600">
              <a:solidFill>
                <a:schemeClr val="lt1"/>
              </a:solidFill>
              <a:latin typeface="Nunito"/>
              <a:ea typeface="Nunito"/>
              <a:cs typeface="Nunito"/>
              <a:sym typeface="Nunito"/>
            </a:endParaRPr>
          </a:p>
        </p:txBody>
      </p:sp>
      <p:sp>
        <p:nvSpPr>
          <p:cNvPr id="288" name="Google Shape;288;p14"/>
          <p:cNvSpPr txBox="1"/>
          <p:nvPr/>
        </p:nvSpPr>
        <p:spPr>
          <a:xfrm>
            <a:off x="5375200" y="2548975"/>
            <a:ext cx="1380300" cy="431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nl" sz="1600">
                <a:solidFill>
                  <a:schemeClr val="lt1"/>
                </a:solidFill>
                <a:latin typeface="Nunito"/>
                <a:ea typeface="Nunito"/>
                <a:cs typeface="Nunito"/>
                <a:sym typeface="Nunito"/>
              </a:rPr>
              <a:t>Informatica</a:t>
            </a:r>
            <a:endParaRPr sz="1600">
              <a:solidFill>
                <a:schemeClr val="lt1"/>
              </a:solidFill>
              <a:latin typeface="Nunito"/>
              <a:ea typeface="Nunito"/>
              <a:cs typeface="Nunito"/>
              <a:sym typeface="Nunito"/>
            </a:endParaRPr>
          </a:p>
        </p:txBody>
      </p:sp>
      <p:sp>
        <p:nvSpPr>
          <p:cNvPr id="289" name="Google Shape;289;p14"/>
          <p:cNvSpPr txBox="1"/>
          <p:nvPr/>
        </p:nvSpPr>
        <p:spPr>
          <a:xfrm>
            <a:off x="3732850" y="2548975"/>
            <a:ext cx="1380300" cy="4770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nl" sz="1900">
                <a:solidFill>
                  <a:schemeClr val="lt1"/>
                </a:solidFill>
                <a:latin typeface="Nunito"/>
                <a:ea typeface="Nunito"/>
                <a:cs typeface="Nunito"/>
                <a:sym typeface="Nunito"/>
              </a:rPr>
              <a:t>GIS</a:t>
            </a:r>
            <a:endParaRPr sz="1900">
              <a:solidFill>
                <a:schemeClr val="lt1"/>
              </a:solidFill>
              <a:latin typeface="Nunito"/>
              <a:ea typeface="Nunito"/>
              <a:cs typeface="Nunito"/>
              <a:sym typeface="Nunito"/>
            </a:endParaRPr>
          </a:p>
        </p:txBody>
      </p:sp>
      <p:pic>
        <p:nvPicPr>
          <p:cNvPr id="290" name="Google Shape;290;p14"/>
          <p:cNvPicPr preferRelativeResize="0"/>
          <p:nvPr/>
        </p:nvPicPr>
        <p:blipFill rotWithShape="1">
          <a:blip r:embed="rId3">
            <a:alphaModFix/>
          </a:blip>
          <a:srcRect b="2701" l="10267" r="10267" t="17832"/>
          <a:stretch/>
        </p:blipFill>
        <p:spPr>
          <a:xfrm>
            <a:off x="5675250" y="883650"/>
            <a:ext cx="1440000" cy="1440000"/>
          </a:xfrm>
          <a:prstGeom prst="ellipse">
            <a:avLst/>
          </a:prstGeom>
          <a:noFill/>
          <a:ln>
            <a:noFill/>
          </a:ln>
        </p:spPr>
      </p:pic>
      <p:sp>
        <p:nvSpPr>
          <p:cNvPr id="291" name="Google Shape;291;p14"/>
          <p:cNvSpPr txBox="1"/>
          <p:nvPr/>
        </p:nvSpPr>
        <p:spPr>
          <a:xfrm>
            <a:off x="3183400" y="4462100"/>
            <a:ext cx="2479200" cy="431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lang="nl" sz="1600">
                <a:solidFill>
                  <a:schemeClr val="lt1"/>
                </a:solidFill>
                <a:latin typeface="Nunito"/>
                <a:ea typeface="Nunito"/>
                <a:cs typeface="Nunito"/>
                <a:sym typeface="Nunito"/>
              </a:rPr>
              <a:t>Educatieve Master</a:t>
            </a:r>
            <a:endParaRPr sz="1600">
              <a:solidFill>
                <a:schemeClr val="lt1"/>
              </a:solidFill>
              <a:latin typeface="Nunito"/>
              <a:ea typeface="Nunito"/>
              <a:cs typeface="Nunito"/>
              <a:sym typeface="Nunito"/>
            </a:endParaRPr>
          </a:p>
        </p:txBody>
      </p:sp>
      <p:pic>
        <p:nvPicPr>
          <p:cNvPr id="292" name="Google Shape;292;p14"/>
          <p:cNvPicPr preferRelativeResize="0"/>
          <p:nvPr/>
        </p:nvPicPr>
        <p:blipFill>
          <a:blip r:embed="rId4">
            <a:alphaModFix/>
          </a:blip>
          <a:stretch>
            <a:fillRect/>
          </a:stretch>
        </p:blipFill>
        <p:spPr>
          <a:xfrm>
            <a:off x="7259050" y="3609775"/>
            <a:ext cx="1806383" cy="1445100"/>
          </a:xfrm>
          <a:prstGeom prst="rect">
            <a:avLst/>
          </a:prstGeom>
          <a:noFill/>
          <a:ln>
            <a:noFill/>
          </a:ln>
        </p:spPr>
      </p:pic>
      <p:pic>
        <p:nvPicPr>
          <p:cNvPr id="293" name="Google Shape;293;p14" title="Afbeelding1.jpg"/>
          <p:cNvPicPr preferRelativeResize="0"/>
          <p:nvPr/>
        </p:nvPicPr>
        <p:blipFill>
          <a:blip r:embed="rId5">
            <a:alphaModFix/>
          </a:blip>
          <a:stretch>
            <a:fillRect/>
          </a:stretch>
        </p:blipFill>
        <p:spPr>
          <a:xfrm>
            <a:off x="1364600" y="3182050"/>
            <a:ext cx="1440000" cy="1440000"/>
          </a:xfrm>
          <a:prstGeom prst="ellipse">
            <a:avLst/>
          </a:prstGeom>
          <a:noFill/>
          <a:ln>
            <a:noFill/>
          </a:ln>
        </p:spPr>
      </p:pic>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8" name="Shape 458"/>
        <p:cNvGrpSpPr/>
        <p:nvPr/>
      </p:nvGrpSpPr>
      <p:grpSpPr>
        <a:xfrm>
          <a:off x="0" y="0"/>
          <a:ext cx="0" cy="0"/>
          <a:chOff x="0" y="0"/>
          <a:chExt cx="0" cy="0"/>
        </a:xfrm>
      </p:grpSpPr>
      <p:sp>
        <p:nvSpPr>
          <p:cNvPr id="459" name="Google Shape;459;p32"/>
          <p:cNvSpPr txBox="1"/>
          <p:nvPr>
            <p:ph type="ctrTitle"/>
          </p:nvPr>
        </p:nvSpPr>
        <p:spPr>
          <a:xfrm>
            <a:off x="824000" y="1613813"/>
            <a:ext cx="4255500" cy="18729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nl"/>
              <a:t>Bedankt!</a:t>
            </a:r>
            <a:endParaRPr/>
          </a:p>
        </p:txBody>
      </p:sp>
      <p:sp>
        <p:nvSpPr>
          <p:cNvPr id="460" name="Google Shape;460;p32"/>
          <p:cNvSpPr txBox="1"/>
          <p:nvPr>
            <p:ph idx="1" type="subTitle"/>
          </p:nvPr>
        </p:nvSpPr>
        <p:spPr>
          <a:xfrm>
            <a:off x="824000" y="3596300"/>
            <a:ext cx="4255500" cy="6954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7" name="Shape 297"/>
        <p:cNvGrpSpPr/>
        <p:nvPr/>
      </p:nvGrpSpPr>
      <p:grpSpPr>
        <a:xfrm>
          <a:off x="0" y="0"/>
          <a:ext cx="0" cy="0"/>
          <a:chOff x="0" y="0"/>
          <a:chExt cx="0" cy="0"/>
        </a:xfrm>
      </p:grpSpPr>
      <p:sp>
        <p:nvSpPr>
          <p:cNvPr id="298" name="Google Shape;298;p15"/>
          <p:cNvSpPr txBox="1"/>
          <p:nvPr>
            <p:ph type="title"/>
          </p:nvPr>
        </p:nvSpPr>
        <p:spPr>
          <a:xfrm>
            <a:off x="1056750" y="409850"/>
            <a:ext cx="7030500" cy="9993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nl"/>
              <a:t>Verloop</a:t>
            </a:r>
            <a:endParaRPr/>
          </a:p>
        </p:txBody>
      </p:sp>
      <p:sp>
        <p:nvSpPr>
          <p:cNvPr id="299" name="Google Shape;299;p15"/>
          <p:cNvSpPr/>
          <p:nvPr/>
        </p:nvSpPr>
        <p:spPr>
          <a:xfrm>
            <a:off x="1740875" y="1964250"/>
            <a:ext cx="6051600" cy="1066200"/>
          </a:xfrm>
          <a:prstGeom prst="roundRect">
            <a:avLst>
              <a:gd fmla="val 13741" name="adj"/>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solidFill>
                <a:schemeClr val="lt1"/>
              </a:solidFill>
              <a:latin typeface="Nunito"/>
              <a:ea typeface="Nunito"/>
              <a:cs typeface="Nunito"/>
              <a:sym typeface="Nunito"/>
            </a:endParaRPr>
          </a:p>
          <a:p>
            <a:pPr indent="0" lvl="0" marL="0" rtl="0" algn="l">
              <a:spcBef>
                <a:spcPts val="0"/>
              </a:spcBef>
              <a:spcAft>
                <a:spcPts val="0"/>
              </a:spcAft>
              <a:buNone/>
            </a:pPr>
            <a:r>
              <a:rPr lang="nl">
                <a:solidFill>
                  <a:schemeClr val="lt1"/>
                </a:solidFill>
                <a:latin typeface="Nunito"/>
                <a:ea typeface="Nunito"/>
                <a:cs typeface="Nunito"/>
                <a:sym typeface="Nunito"/>
              </a:rPr>
              <a:t>1.1 Inclusieve inrichting</a:t>
            </a:r>
            <a:endParaRPr>
              <a:solidFill>
                <a:schemeClr val="lt1"/>
              </a:solidFill>
              <a:latin typeface="Nunito"/>
              <a:ea typeface="Nunito"/>
              <a:cs typeface="Nunito"/>
              <a:sym typeface="Nunito"/>
            </a:endParaRPr>
          </a:p>
          <a:p>
            <a:pPr indent="0" lvl="0" marL="0" rtl="0" algn="l">
              <a:spcBef>
                <a:spcPts val="0"/>
              </a:spcBef>
              <a:spcAft>
                <a:spcPts val="0"/>
              </a:spcAft>
              <a:buNone/>
            </a:pPr>
            <a:r>
              <a:rPr lang="nl">
                <a:solidFill>
                  <a:schemeClr val="lt1"/>
                </a:solidFill>
                <a:latin typeface="Nunito"/>
                <a:ea typeface="Nunito"/>
                <a:cs typeface="Nunito"/>
                <a:sym typeface="Nunito"/>
              </a:rPr>
              <a:t>1.2 OpenStreetMap en Open Data</a:t>
            </a:r>
            <a:endParaRPr>
              <a:solidFill>
                <a:schemeClr val="lt1"/>
              </a:solidFill>
              <a:latin typeface="Nunito"/>
              <a:ea typeface="Nunito"/>
              <a:cs typeface="Nunito"/>
              <a:sym typeface="Nunito"/>
            </a:endParaRPr>
          </a:p>
          <a:p>
            <a:pPr indent="0" lvl="0" marL="0" rtl="0" algn="l">
              <a:spcBef>
                <a:spcPts val="0"/>
              </a:spcBef>
              <a:spcAft>
                <a:spcPts val="0"/>
              </a:spcAft>
              <a:buNone/>
            </a:pPr>
            <a:r>
              <a:rPr lang="nl">
                <a:solidFill>
                  <a:schemeClr val="lt1"/>
                </a:solidFill>
                <a:latin typeface="Nunito"/>
                <a:ea typeface="Nunito"/>
                <a:cs typeface="Nunito"/>
                <a:sym typeface="Nunito"/>
              </a:rPr>
              <a:t>1.3 Uitleg veldwerk</a:t>
            </a:r>
            <a:endParaRPr>
              <a:solidFill>
                <a:schemeClr val="lt1"/>
              </a:solidFill>
              <a:latin typeface="Nunito"/>
              <a:ea typeface="Nunito"/>
              <a:cs typeface="Nunito"/>
              <a:sym typeface="Nunito"/>
            </a:endParaRPr>
          </a:p>
        </p:txBody>
      </p:sp>
      <p:sp>
        <p:nvSpPr>
          <p:cNvPr id="300" name="Google Shape;300;p15"/>
          <p:cNvSpPr/>
          <p:nvPr/>
        </p:nvSpPr>
        <p:spPr>
          <a:xfrm>
            <a:off x="1351500" y="1632475"/>
            <a:ext cx="6441000" cy="579600"/>
          </a:xfrm>
          <a:prstGeom prst="roundRect">
            <a:avLst>
              <a:gd fmla="val 16667"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nl" sz="1600">
                <a:solidFill>
                  <a:schemeClr val="lt1"/>
                </a:solidFill>
                <a:latin typeface="Nunito"/>
                <a:ea typeface="Nunito"/>
                <a:cs typeface="Nunito"/>
                <a:sym typeface="Nunito"/>
              </a:rPr>
              <a:t>1 Inleiding onderwerp</a:t>
            </a:r>
            <a:endParaRPr sz="1600">
              <a:solidFill>
                <a:schemeClr val="lt1"/>
              </a:solidFill>
              <a:latin typeface="Nunito"/>
              <a:ea typeface="Nunito"/>
              <a:cs typeface="Nunito"/>
              <a:sym typeface="Nunito"/>
            </a:endParaRPr>
          </a:p>
        </p:txBody>
      </p:sp>
      <p:sp>
        <p:nvSpPr>
          <p:cNvPr id="301" name="Google Shape;301;p15"/>
          <p:cNvSpPr/>
          <p:nvPr/>
        </p:nvSpPr>
        <p:spPr>
          <a:xfrm>
            <a:off x="1351500" y="3105675"/>
            <a:ext cx="6441000" cy="579600"/>
          </a:xfrm>
          <a:prstGeom prst="roundRect">
            <a:avLst>
              <a:gd fmla="val 16667"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nl" sz="1600">
                <a:solidFill>
                  <a:schemeClr val="lt1"/>
                </a:solidFill>
                <a:latin typeface="Nunito"/>
                <a:ea typeface="Nunito"/>
                <a:cs typeface="Nunito"/>
                <a:sym typeface="Nunito"/>
              </a:rPr>
              <a:t>2</a:t>
            </a:r>
            <a:r>
              <a:rPr lang="nl" sz="1600">
                <a:solidFill>
                  <a:schemeClr val="lt1"/>
                </a:solidFill>
                <a:latin typeface="Nunito"/>
                <a:ea typeface="Nunito"/>
                <a:cs typeface="Nunito"/>
                <a:sym typeface="Nunito"/>
              </a:rPr>
              <a:t> Veldwerk in groepjes</a:t>
            </a:r>
            <a:endParaRPr sz="1600">
              <a:solidFill>
                <a:schemeClr val="lt1"/>
              </a:solidFill>
              <a:latin typeface="Nunito"/>
              <a:ea typeface="Nunito"/>
              <a:cs typeface="Nunito"/>
              <a:sym typeface="Nunito"/>
            </a:endParaRPr>
          </a:p>
        </p:txBody>
      </p:sp>
      <p:sp>
        <p:nvSpPr>
          <p:cNvPr id="302" name="Google Shape;302;p15"/>
          <p:cNvSpPr/>
          <p:nvPr/>
        </p:nvSpPr>
        <p:spPr>
          <a:xfrm>
            <a:off x="1351500" y="3760500"/>
            <a:ext cx="6441000" cy="579600"/>
          </a:xfrm>
          <a:prstGeom prst="roundRect">
            <a:avLst>
              <a:gd fmla="val 16667" name="adj"/>
            </a:avLst>
          </a:prstGeom>
          <a:solidFill>
            <a:schemeClr val="accent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nl" sz="1600">
                <a:solidFill>
                  <a:schemeClr val="lt1"/>
                </a:solidFill>
                <a:latin typeface="Nunito"/>
                <a:ea typeface="Nunito"/>
                <a:cs typeface="Nunito"/>
                <a:sym typeface="Nunito"/>
              </a:rPr>
              <a:t>3 Verslag in groepjes</a:t>
            </a:r>
            <a:endParaRPr sz="1600">
              <a:solidFill>
                <a:schemeClr val="lt1"/>
              </a:solidFill>
              <a:latin typeface="Nunito"/>
              <a:ea typeface="Nunito"/>
              <a:cs typeface="Nunito"/>
              <a:sym typeface="Nunito"/>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6" name="Shape 306"/>
        <p:cNvGrpSpPr/>
        <p:nvPr/>
      </p:nvGrpSpPr>
      <p:grpSpPr>
        <a:xfrm>
          <a:off x="0" y="0"/>
          <a:ext cx="0" cy="0"/>
          <a:chOff x="0" y="0"/>
          <a:chExt cx="0" cy="0"/>
        </a:xfrm>
      </p:grpSpPr>
      <p:sp>
        <p:nvSpPr>
          <p:cNvPr id="307" name="Google Shape;307;p16"/>
          <p:cNvSpPr txBox="1"/>
          <p:nvPr>
            <p:ph type="title"/>
          </p:nvPr>
        </p:nvSpPr>
        <p:spPr>
          <a:xfrm>
            <a:off x="824000" y="1613825"/>
            <a:ext cx="5857800" cy="1872900"/>
          </a:xfrm>
          <a:prstGeom prst="rect">
            <a:avLst/>
          </a:prstGeom>
        </p:spPr>
        <p:txBody>
          <a:bodyPr anchorCtr="0" anchor="ctr" bIns="91425" lIns="91425" spcFirstLastPara="1" rIns="91425" wrap="square" tIns="91425">
            <a:normAutofit/>
          </a:bodyPr>
          <a:lstStyle/>
          <a:p>
            <a:pPr indent="0" lvl="0" marL="0" rtl="0" algn="l">
              <a:spcBef>
                <a:spcPts val="0"/>
              </a:spcBef>
              <a:spcAft>
                <a:spcPts val="0"/>
              </a:spcAft>
              <a:buNone/>
            </a:pPr>
            <a:r>
              <a:rPr lang="nl"/>
              <a:t>1: Inleiding</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311" name="Shape 311"/>
        <p:cNvGrpSpPr/>
        <p:nvPr/>
      </p:nvGrpSpPr>
      <p:grpSpPr>
        <a:xfrm>
          <a:off x="0" y="0"/>
          <a:ext cx="0" cy="0"/>
          <a:chOff x="0" y="0"/>
          <a:chExt cx="0" cy="0"/>
        </a:xfrm>
      </p:grpSpPr>
      <p:sp>
        <p:nvSpPr>
          <p:cNvPr id="312" name="Google Shape;312;p17"/>
          <p:cNvSpPr txBox="1"/>
          <p:nvPr>
            <p:ph type="title"/>
          </p:nvPr>
        </p:nvSpPr>
        <p:spPr>
          <a:xfrm>
            <a:off x="1056750" y="409850"/>
            <a:ext cx="7030500" cy="9993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nl">
                <a:solidFill>
                  <a:schemeClr val="lt1"/>
                </a:solidFill>
              </a:rPr>
              <a:t>Openbare ruimte</a:t>
            </a:r>
            <a:endParaRPr>
              <a:solidFill>
                <a:schemeClr val="lt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6" name="Shape 316"/>
        <p:cNvGrpSpPr/>
        <p:nvPr/>
      </p:nvGrpSpPr>
      <p:grpSpPr>
        <a:xfrm>
          <a:off x="0" y="0"/>
          <a:ext cx="0" cy="0"/>
          <a:chOff x="0" y="0"/>
          <a:chExt cx="0" cy="0"/>
        </a:xfrm>
      </p:grpSpPr>
      <p:pic>
        <p:nvPicPr>
          <p:cNvPr id="317" name="Google Shape;317;p18"/>
          <p:cNvPicPr preferRelativeResize="0"/>
          <p:nvPr/>
        </p:nvPicPr>
        <p:blipFill>
          <a:blip r:embed="rId3">
            <a:alphaModFix/>
          </a:blip>
          <a:stretch>
            <a:fillRect/>
          </a:stretch>
        </p:blipFill>
        <p:spPr>
          <a:xfrm>
            <a:off x="7259050" y="3609775"/>
            <a:ext cx="1806383" cy="1445100"/>
          </a:xfrm>
          <a:prstGeom prst="rect">
            <a:avLst/>
          </a:prstGeom>
          <a:noFill/>
          <a:ln>
            <a:noFill/>
          </a:ln>
        </p:spPr>
      </p:pic>
      <p:sp>
        <p:nvSpPr>
          <p:cNvPr id="318" name="Google Shape;318;p18"/>
          <p:cNvSpPr txBox="1"/>
          <p:nvPr>
            <p:ph type="title"/>
          </p:nvPr>
        </p:nvSpPr>
        <p:spPr>
          <a:xfrm>
            <a:off x="1056750" y="409850"/>
            <a:ext cx="7030500" cy="9993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nl"/>
              <a:t>Hoe kan je de openbare ruimte inrichten om rekening te houden met blinden en slechtzienden?</a:t>
            </a:r>
            <a:endParaRPr/>
          </a:p>
        </p:txBody>
      </p:sp>
      <p:sp>
        <p:nvSpPr>
          <p:cNvPr id="319" name="Google Shape;319;p18"/>
          <p:cNvSpPr txBox="1"/>
          <p:nvPr>
            <p:ph idx="1" type="body"/>
          </p:nvPr>
        </p:nvSpPr>
        <p:spPr>
          <a:xfrm>
            <a:off x="1216925" y="1668725"/>
            <a:ext cx="7030500" cy="25416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nl" u="sng">
                <a:solidFill>
                  <a:schemeClr val="hlink"/>
                </a:solidFill>
                <a:hlinkClick r:id="rId4"/>
              </a:rPr>
              <a:t>Hoe belangrijk zijn die geleidenstroken op straattegels eigenlijk? Michel toont het ons</a:t>
            </a:r>
            <a:r>
              <a:rPr lang="nl"/>
              <a:t> </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3" name="Shape 323"/>
        <p:cNvGrpSpPr/>
        <p:nvPr/>
      </p:nvGrpSpPr>
      <p:grpSpPr>
        <a:xfrm>
          <a:off x="0" y="0"/>
          <a:ext cx="0" cy="0"/>
          <a:chOff x="0" y="0"/>
          <a:chExt cx="0" cy="0"/>
        </a:xfrm>
      </p:grpSpPr>
      <p:sp>
        <p:nvSpPr>
          <p:cNvPr id="324" name="Google Shape;324;p19"/>
          <p:cNvSpPr txBox="1"/>
          <p:nvPr>
            <p:ph type="title"/>
          </p:nvPr>
        </p:nvSpPr>
        <p:spPr>
          <a:xfrm>
            <a:off x="1056750" y="409850"/>
            <a:ext cx="7030500" cy="9993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Clr>
                <a:schemeClr val="dk1"/>
              </a:buClr>
              <a:buSzPct val="39285"/>
              <a:buFont typeface="Arial"/>
              <a:buNone/>
            </a:pPr>
            <a:r>
              <a:rPr lang="nl"/>
              <a:t>Hoe kan je de openbare ruimte inrichten om rekening te houden met mensen in een rolstoel?</a:t>
            </a:r>
            <a:endParaRPr/>
          </a:p>
        </p:txBody>
      </p:sp>
      <p:sp>
        <p:nvSpPr>
          <p:cNvPr id="325" name="Google Shape;325;p19"/>
          <p:cNvSpPr txBox="1"/>
          <p:nvPr>
            <p:ph idx="1" type="body"/>
          </p:nvPr>
        </p:nvSpPr>
        <p:spPr>
          <a:xfrm>
            <a:off x="1161000" y="1814250"/>
            <a:ext cx="7030500" cy="25416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rPr lang="nl" u="sng">
                <a:solidFill>
                  <a:schemeClr val="hlink"/>
                </a:solidFill>
                <a:hlinkClick r:id="rId3"/>
              </a:rPr>
              <a:t>“Ik daag iedereen uit om één dag in een rolstoel te zitten”: Hoe (on-)toegankelijk is Vlaanderen? | VRT NWS: nieuws</a:t>
            </a:r>
            <a:r>
              <a:rPr lang="nl"/>
              <a:t> </a:t>
            </a:r>
            <a:endParaRPr/>
          </a:p>
        </p:txBody>
      </p:sp>
      <p:pic>
        <p:nvPicPr>
          <p:cNvPr id="326" name="Google Shape;326;p19"/>
          <p:cNvPicPr preferRelativeResize="0"/>
          <p:nvPr/>
        </p:nvPicPr>
        <p:blipFill>
          <a:blip r:embed="rId4">
            <a:alphaModFix/>
          </a:blip>
          <a:stretch>
            <a:fillRect/>
          </a:stretch>
        </p:blipFill>
        <p:spPr>
          <a:xfrm>
            <a:off x="7259050" y="3609775"/>
            <a:ext cx="1806383" cy="14451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0" name="Shape 330"/>
        <p:cNvGrpSpPr/>
        <p:nvPr/>
      </p:nvGrpSpPr>
      <p:grpSpPr>
        <a:xfrm>
          <a:off x="0" y="0"/>
          <a:ext cx="0" cy="0"/>
          <a:chOff x="0" y="0"/>
          <a:chExt cx="0" cy="0"/>
        </a:xfrm>
      </p:grpSpPr>
      <p:sp>
        <p:nvSpPr>
          <p:cNvPr id="331" name="Google Shape;331;p20"/>
          <p:cNvSpPr txBox="1"/>
          <p:nvPr>
            <p:ph type="title"/>
          </p:nvPr>
        </p:nvSpPr>
        <p:spPr>
          <a:xfrm>
            <a:off x="1056750" y="409850"/>
            <a:ext cx="7030500" cy="9993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nl"/>
              <a:t>Hoe kunnen wij helpen?</a:t>
            </a:r>
            <a:endParaRPr/>
          </a:p>
        </p:txBody>
      </p:sp>
      <p:pic>
        <p:nvPicPr>
          <p:cNvPr id="332" name="Google Shape;332;p20"/>
          <p:cNvPicPr preferRelativeResize="0"/>
          <p:nvPr/>
        </p:nvPicPr>
        <p:blipFill>
          <a:blip r:embed="rId3">
            <a:alphaModFix/>
          </a:blip>
          <a:stretch>
            <a:fillRect/>
          </a:stretch>
        </p:blipFill>
        <p:spPr>
          <a:xfrm>
            <a:off x="7259050" y="3609775"/>
            <a:ext cx="1806383" cy="1445100"/>
          </a:xfrm>
          <a:prstGeom prst="rect">
            <a:avLst/>
          </a:prstGeom>
          <a:noFill/>
          <a:ln>
            <a:noFill/>
          </a:ln>
        </p:spPr>
      </p:pic>
      <p:pic>
        <p:nvPicPr>
          <p:cNvPr id="333" name="Google Shape;333;p20"/>
          <p:cNvPicPr preferRelativeResize="0"/>
          <p:nvPr/>
        </p:nvPicPr>
        <p:blipFill>
          <a:blip r:embed="rId4">
            <a:alphaModFix/>
          </a:blip>
          <a:stretch>
            <a:fillRect/>
          </a:stretch>
        </p:blipFill>
        <p:spPr>
          <a:xfrm>
            <a:off x="352350" y="1409150"/>
            <a:ext cx="3185551" cy="3429550"/>
          </a:xfrm>
          <a:prstGeom prst="rect">
            <a:avLst/>
          </a:prstGeom>
          <a:noFill/>
          <a:ln>
            <a:noFill/>
          </a:ln>
        </p:spPr>
      </p:pic>
      <p:sp>
        <p:nvSpPr>
          <p:cNvPr id="334" name="Google Shape;334;p20"/>
          <p:cNvSpPr/>
          <p:nvPr/>
        </p:nvSpPr>
        <p:spPr>
          <a:xfrm>
            <a:off x="3735350" y="1091725"/>
            <a:ext cx="5161200" cy="3862800"/>
          </a:xfrm>
          <a:prstGeom prst="roundRect">
            <a:avLst>
              <a:gd fmla="val 16667" name="adj"/>
            </a:avLst>
          </a:prstGeom>
          <a:solidFill>
            <a:schemeClr val="dk1"/>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rPr lang="nl" sz="1200"/>
              <a:t>Quinten, een vriend van mij, is afhankelijk van zijn rolstoel om zich te bewegen. Hij is naar school gegaan op een gewone school, zoals jullie, en werkt in de sales. Met onze vrienden proberen we dan ook altijd samen toffe dingen te doen. Onlangs wilden samen iets gaan eten in Gent, dus zochten we een restaurantje. We moesten ervoor zorgen dat Quinten ook binnen kon, dat de deur breed genoeg was en er ook in de buurt een wc was waar hij genoeg plaats heeft om zich te verzetten. Enkele trapjes konden we samen wel overwinnen, want we hieven dan gewoon de rolstoel op. Maar de restaurants die we vonden vermeldden niet vaak of ze toegankelijk waren voor mensen met een rolstoel. En als ze dat wel vermeldden, wat betekende ‘toegankelijk zijn’ voor hen dan? Zo moesten we elke keer bellen om informatie te vragen. Je kan je voorstellen dat we minder vaak spontaan op restaurant gaan…</a:t>
            </a:r>
            <a:endParaRPr sz="1200"/>
          </a:p>
          <a:p>
            <a:pPr indent="0" lvl="0" marL="0" rtl="0" algn="l">
              <a:spcBef>
                <a:spcPts val="0"/>
              </a:spcBef>
              <a:spcAft>
                <a:spcPts val="0"/>
              </a:spcAft>
              <a:buNone/>
            </a:pPr>
            <a:r>
              <a:t/>
            </a:r>
            <a:endParaRPr sz="1200"/>
          </a:p>
          <a:p>
            <a:pPr indent="0" lvl="0" marL="0" rtl="0" algn="l">
              <a:spcBef>
                <a:spcPts val="0"/>
              </a:spcBef>
              <a:spcAft>
                <a:spcPts val="0"/>
              </a:spcAft>
              <a:buNone/>
            </a:pPr>
            <a:r>
              <a:rPr lang="nl" sz="1200"/>
              <a:t>Wat is hier dus het probleem? Er is te weinig informatie beschikbaar om een beslissing te maken, en dat beperkt onze mogelijkheden.</a:t>
            </a:r>
            <a:endParaRPr sz="1200"/>
          </a:p>
          <a:p>
            <a:pPr indent="0" lvl="0" marL="0" rtl="0" algn="l">
              <a:spcBef>
                <a:spcPts val="0"/>
              </a:spcBef>
              <a:spcAft>
                <a:spcPts val="0"/>
              </a:spcAft>
              <a:buNone/>
            </a:pPr>
            <a:r>
              <a:rPr lang="nl" sz="1200"/>
              <a:t>Hoe kunnen wij dus helpen om de ruimte inclusiever te maken? Door deze informatie te verzamelen</a:t>
            </a:r>
            <a:endParaRPr sz="1500">
              <a:latin typeface="Nunito"/>
              <a:ea typeface="Nunito"/>
              <a:cs typeface="Nunito"/>
              <a:sym typeface="Nunito"/>
            </a:endParaRPr>
          </a:p>
        </p:txBody>
      </p:sp>
      <p:pic>
        <p:nvPicPr>
          <p:cNvPr id="335" name="Google Shape;335;p20" title="Afbeelding1.jpg"/>
          <p:cNvPicPr preferRelativeResize="0"/>
          <p:nvPr/>
        </p:nvPicPr>
        <p:blipFill>
          <a:blip r:embed="rId5">
            <a:alphaModFix/>
          </a:blip>
          <a:stretch>
            <a:fillRect/>
          </a:stretch>
        </p:blipFill>
        <p:spPr>
          <a:xfrm>
            <a:off x="8087250" y="409850"/>
            <a:ext cx="861000" cy="861000"/>
          </a:xfrm>
          <a:prstGeom prst="ellipse">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9" name="Shape 339"/>
        <p:cNvGrpSpPr/>
        <p:nvPr/>
      </p:nvGrpSpPr>
      <p:grpSpPr>
        <a:xfrm>
          <a:off x="0" y="0"/>
          <a:ext cx="0" cy="0"/>
          <a:chOff x="0" y="0"/>
          <a:chExt cx="0" cy="0"/>
        </a:xfrm>
      </p:grpSpPr>
      <p:sp>
        <p:nvSpPr>
          <p:cNvPr id="340" name="Google Shape;340;p21"/>
          <p:cNvSpPr txBox="1"/>
          <p:nvPr>
            <p:ph type="title"/>
          </p:nvPr>
        </p:nvSpPr>
        <p:spPr>
          <a:xfrm>
            <a:off x="1056750" y="409850"/>
            <a:ext cx="7030500" cy="9993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t/>
            </a:r>
            <a:endParaRPr/>
          </a:p>
        </p:txBody>
      </p:sp>
      <p:sp>
        <p:nvSpPr>
          <p:cNvPr id="341" name="Google Shape;341;p21"/>
          <p:cNvSpPr txBox="1"/>
          <p:nvPr>
            <p:ph idx="1" type="body"/>
          </p:nvPr>
        </p:nvSpPr>
        <p:spPr>
          <a:xfrm>
            <a:off x="1210100" y="1409150"/>
            <a:ext cx="7030500" cy="25416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342" name="Google Shape;342;p21"/>
          <p:cNvPicPr preferRelativeResize="0"/>
          <p:nvPr/>
        </p:nvPicPr>
        <p:blipFill>
          <a:blip r:embed="rId3">
            <a:alphaModFix/>
          </a:blip>
          <a:stretch>
            <a:fillRect/>
          </a:stretch>
        </p:blipFill>
        <p:spPr>
          <a:xfrm>
            <a:off x="0" y="8"/>
            <a:ext cx="9143998" cy="4376533"/>
          </a:xfrm>
          <a:prstGeom prst="rect">
            <a:avLst/>
          </a:prstGeom>
          <a:noFill/>
          <a:ln>
            <a:noFill/>
          </a:ln>
        </p:spPr>
      </p:pic>
      <p:pic>
        <p:nvPicPr>
          <p:cNvPr id="343" name="Google Shape;343;p21"/>
          <p:cNvPicPr preferRelativeResize="0"/>
          <p:nvPr/>
        </p:nvPicPr>
        <p:blipFill>
          <a:blip r:embed="rId4">
            <a:alphaModFix/>
          </a:blip>
          <a:stretch>
            <a:fillRect/>
          </a:stretch>
        </p:blipFill>
        <p:spPr>
          <a:xfrm>
            <a:off x="2763974" y="1106475"/>
            <a:ext cx="5619800" cy="3836975"/>
          </a:xfrm>
          <a:prstGeom prst="rect">
            <a:avLst/>
          </a:prstGeom>
          <a:noFill/>
          <a:ln>
            <a:noFill/>
          </a:ln>
        </p:spPr>
      </p:pic>
      <p:pic>
        <p:nvPicPr>
          <p:cNvPr id="344" name="Google Shape;344;p21"/>
          <p:cNvPicPr preferRelativeResize="0"/>
          <p:nvPr/>
        </p:nvPicPr>
        <p:blipFill>
          <a:blip r:embed="rId5">
            <a:alphaModFix/>
          </a:blip>
          <a:stretch>
            <a:fillRect/>
          </a:stretch>
        </p:blipFill>
        <p:spPr>
          <a:xfrm>
            <a:off x="0" y="3634425"/>
            <a:ext cx="2711625" cy="156765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43"/>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theme/theme1.xml><?xml version="1.0" encoding="utf-8"?>
<a:theme xmlns:a="http://schemas.openxmlformats.org/drawingml/2006/main" xmlns:r="http://schemas.openxmlformats.org/officeDocument/2006/relationships" name="Momentum">
  <a:themeElements>
    <a:clrScheme name="Momentum">
      <a:dk1>
        <a:srgbClr val="C0791B"/>
      </a:dk1>
      <a:lt1>
        <a:srgbClr val="FFFFFF"/>
      </a:lt1>
      <a:dk2>
        <a:srgbClr val="424242"/>
      </a:dk2>
      <a:lt2>
        <a:srgbClr val="8DD8D3"/>
      </a:lt2>
      <a:accent1>
        <a:srgbClr val="0B6374"/>
      </a:accent1>
      <a:accent2>
        <a:srgbClr val="FD5B58"/>
      </a:accent2>
      <a:accent3>
        <a:srgbClr val="599191"/>
      </a:accent3>
      <a:accent4>
        <a:srgbClr val="D7E6A3"/>
      </a:accent4>
      <a:accent5>
        <a:srgbClr val="27278B"/>
      </a:accent5>
      <a:accent6>
        <a:srgbClr val="D558AB"/>
      </a:accent6>
      <a:hlink>
        <a:srgbClr val="27278B"/>
      </a:hlink>
      <a:folHlink>
        <a:srgbClr val="2727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